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6"/>
  </p:notesMasterIdLst>
  <p:sldIdLst>
    <p:sldId id="256" r:id="rId2"/>
    <p:sldId id="257" r:id="rId3"/>
    <p:sldId id="258" r:id="rId4"/>
    <p:sldId id="259" r:id="rId5"/>
    <p:sldId id="260" r:id="rId6"/>
    <p:sldId id="261" r:id="rId7"/>
    <p:sldId id="264" r:id="rId8"/>
    <p:sldId id="263" r:id="rId9"/>
    <p:sldId id="274" r:id="rId10"/>
    <p:sldId id="275" r:id="rId11"/>
    <p:sldId id="276" r:id="rId12"/>
    <p:sldId id="277" r:id="rId13"/>
    <p:sldId id="278" r:id="rId14"/>
    <p:sldId id="279" r:id="rId15"/>
    <p:sldId id="265" r:id="rId16"/>
    <p:sldId id="266" r:id="rId17"/>
    <p:sldId id="267" r:id="rId18"/>
    <p:sldId id="268" r:id="rId19"/>
    <p:sldId id="269" r:id="rId20"/>
    <p:sldId id="270" r:id="rId21"/>
    <p:sldId id="271" r:id="rId22"/>
    <p:sldId id="272" r:id="rId23"/>
    <p:sldId id="273" r:id="rId24"/>
    <p:sldId id="262" r:id="rId2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96631604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6188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fd1057461b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fd1057461b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48539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fd1057461b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fd1057461b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6061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7BD489D6-3A5A-295B-F53E-543E1148BAFD}"/>
            </a:ext>
          </a:extLst>
        </p:cNvPr>
        <p:cNvGrpSpPr/>
        <p:nvPr/>
      </p:nvGrpSpPr>
      <p:grpSpPr>
        <a:xfrm>
          <a:off x="0" y="0"/>
          <a:ext cx="0" cy="0"/>
          <a:chOff x="0" y="0"/>
          <a:chExt cx="0" cy="0"/>
        </a:xfrm>
      </p:grpSpPr>
      <p:sp>
        <p:nvSpPr>
          <p:cNvPr id="82" name="Google Shape;82;g2fd1057461b_0_30:notes">
            <a:extLst>
              <a:ext uri="{FF2B5EF4-FFF2-40B4-BE49-F238E27FC236}">
                <a16:creationId xmlns:a16="http://schemas.microsoft.com/office/drawing/2014/main" id="{A2ADB6C1-4566-093B-5C66-8D2B8AA49CB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fd1057461b_0_30:notes">
            <a:extLst>
              <a:ext uri="{FF2B5EF4-FFF2-40B4-BE49-F238E27FC236}">
                <a16:creationId xmlns:a16="http://schemas.microsoft.com/office/drawing/2014/main" id="{30F13E3F-15B2-BBFC-68DE-309CFB6754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18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fd1057461b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fd1057461b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3244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pn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pn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1.pn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subTitle" idx="1"/>
          </p:nvPr>
        </p:nvSpPr>
        <p:spPr>
          <a:xfrm>
            <a:off x="1127400" y="2064900"/>
            <a:ext cx="6889200" cy="1013700"/>
          </a:xfrm>
          <a:prstGeom prst="rect">
            <a:avLst/>
          </a:prstGeom>
        </p:spPr>
        <p:txBody>
          <a:bodyPr spcFirstLastPara="1" wrap="square" lIns="91425" tIns="91425" rIns="91425" bIns="91425" anchor="t" anchorCtr="0">
            <a:noAutofit/>
          </a:bodyPr>
          <a:lstStyle/>
          <a:p>
            <a:pPr marL="0" indent="0" algn="ctr">
              <a:buNone/>
            </a:pPr>
            <a:r>
              <a:rPr lang="en-US" sz="3600" b="1" dirty="0">
                <a:solidFill>
                  <a:schemeClr val="tx1"/>
                </a:solidFill>
                <a:latin typeface="Times New Roman" pitchFamily="18" charset="0"/>
                <a:cs typeface="Times New Roman" pitchFamily="18" charset="0"/>
              </a:rPr>
              <a:t>RESTAURANT TABLE RESERVATION SYSTEM</a:t>
            </a:r>
            <a:endParaRPr lang="en-IN" sz="3600" b="1" dirty="0">
              <a:solidFill>
                <a:schemeClr val="tx1"/>
              </a:solidFill>
              <a:latin typeface="Times New Roman" pitchFamily="18" charset="0"/>
              <a:cs typeface="Times New Roman" pitchFamily="18" charset="0"/>
            </a:endParaRPr>
          </a:p>
        </p:txBody>
      </p:sp>
      <p:pic>
        <p:nvPicPr>
          <p:cNvPr id="55" name="Google Shape;55;p13"/>
          <p:cNvPicPr preferRelativeResize="0"/>
          <p:nvPr/>
        </p:nvPicPr>
        <p:blipFill>
          <a:blip r:embed="rId3">
            <a:alphaModFix/>
          </a:blip>
          <a:stretch>
            <a:fillRect/>
          </a:stretch>
        </p:blipFill>
        <p:spPr>
          <a:xfrm>
            <a:off x="132347" y="97725"/>
            <a:ext cx="4122153" cy="1358084"/>
          </a:xfrm>
          <a:prstGeom prst="rect">
            <a:avLst/>
          </a:prstGeom>
          <a:noFill/>
          <a:ln>
            <a:noFill/>
          </a:ln>
        </p:spPr>
      </p:pic>
      <p:sp>
        <p:nvSpPr>
          <p:cNvPr id="56" name="Google Shape;56;p13"/>
          <p:cNvSpPr txBox="1"/>
          <p:nvPr/>
        </p:nvSpPr>
        <p:spPr>
          <a:xfrm>
            <a:off x="132347" y="3930115"/>
            <a:ext cx="4439653" cy="1138743"/>
          </a:xfrm>
          <a:prstGeom prst="rect">
            <a:avLst/>
          </a:prstGeom>
          <a:noFill/>
          <a:ln>
            <a:solidFill>
              <a:schemeClr val="bg1"/>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t" anchorCtr="0">
            <a:spAutoFit/>
          </a:bodyPr>
          <a:lstStyle/>
          <a:p>
            <a:pPr marL="0" lvl="0" indent="0" algn="ctr" rtl="0">
              <a:lnSpc>
                <a:spcPct val="100000"/>
              </a:lnSpc>
              <a:spcBef>
                <a:spcPts val="0"/>
              </a:spcBef>
              <a:spcAft>
                <a:spcPts val="0"/>
              </a:spcAft>
              <a:buNone/>
            </a:pPr>
            <a:r>
              <a:rPr lang="en" sz="2000" b="1" dirty="0">
                <a:solidFill>
                  <a:schemeClr val="tx1"/>
                </a:solidFill>
                <a:latin typeface="Times New Roman" panose="02020603050405020304" pitchFamily="18" charset="0"/>
                <a:cs typeface="Times New Roman" panose="02020603050405020304" pitchFamily="18" charset="0"/>
              </a:rPr>
              <a:t>PRESENTED BY</a:t>
            </a:r>
          </a:p>
          <a:p>
            <a:pPr marL="0" lvl="0" indent="0" algn="ctr" rtl="0">
              <a:lnSpc>
                <a:spcPct val="100000"/>
              </a:lnSpc>
              <a:spcBef>
                <a:spcPts val="0"/>
              </a:spcBef>
              <a:spcAft>
                <a:spcPts val="0"/>
              </a:spcAft>
              <a:buNone/>
            </a:pPr>
            <a:r>
              <a:rPr lang="en" b="1" dirty="0">
                <a:solidFill>
                  <a:schemeClr val="tx1"/>
                </a:solidFill>
                <a:latin typeface="Times New Roman" panose="02020603050405020304" pitchFamily="18" charset="0"/>
                <a:ea typeface="Calibri"/>
                <a:cs typeface="Times New Roman" panose="02020603050405020304" pitchFamily="18" charset="0"/>
                <a:sym typeface="Calibri"/>
              </a:rPr>
              <a:t>SWAATHI S [2303811710422164]</a:t>
            </a:r>
          </a:p>
          <a:p>
            <a:pPr algn="ctr"/>
            <a:r>
              <a:rPr lang="en" b="1" dirty="0">
                <a:solidFill>
                  <a:schemeClr val="tx1"/>
                </a:solidFill>
                <a:latin typeface="Times New Roman" panose="02020603050405020304" pitchFamily="18" charset="0"/>
                <a:ea typeface="Calibri"/>
                <a:cs typeface="Times New Roman" panose="02020603050405020304" pitchFamily="18" charset="0"/>
                <a:sym typeface="Calibri"/>
              </a:rPr>
              <a:t>THANUJA V [2303811710422168]</a:t>
            </a:r>
          </a:p>
          <a:p>
            <a:pPr algn="ctr"/>
            <a:r>
              <a:rPr lang="en" b="1" dirty="0">
                <a:solidFill>
                  <a:schemeClr val="tx1"/>
                </a:solidFill>
                <a:latin typeface="Times New Roman" panose="02020603050405020304" pitchFamily="18" charset="0"/>
                <a:ea typeface="Calibri"/>
                <a:cs typeface="Times New Roman" panose="02020603050405020304" pitchFamily="18" charset="0"/>
                <a:sym typeface="Calibri"/>
              </a:rPr>
              <a:t>VISHALINI V [2303811710422180]</a:t>
            </a:r>
          </a:p>
        </p:txBody>
      </p:sp>
      <p:sp>
        <p:nvSpPr>
          <p:cNvPr id="57" name="Google Shape;57;p13"/>
          <p:cNvSpPr txBox="1"/>
          <p:nvPr/>
        </p:nvSpPr>
        <p:spPr>
          <a:xfrm>
            <a:off x="5390970" y="4053225"/>
            <a:ext cx="3148613" cy="800189"/>
          </a:xfrm>
          <a:prstGeom prst="rect">
            <a:avLst/>
          </a:prstGeom>
          <a:noFill/>
          <a:ln>
            <a:noFill/>
          </a:ln>
        </p:spPr>
        <p:txBody>
          <a:bodyPr spcFirstLastPara="1" wrap="square" lIns="91425" tIns="91425" rIns="91425" bIns="91425" anchor="t" anchorCtr="0">
            <a:spAutoFit/>
          </a:bodyPr>
          <a:lstStyle/>
          <a:p>
            <a:pPr algn="ctr">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sz="2000" b="1" dirty="0">
                <a:solidFill>
                  <a:schemeClr val="tx1"/>
                </a:solidFill>
                <a:latin typeface="Times New Roman" panose="02020603050405020304" pitchFamily="18" charset="0"/>
                <a:cs typeface="Times New Roman" panose="02020603050405020304" pitchFamily="18" charset="0"/>
              </a:rPr>
              <a:t>SUPERVISOR</a:t>
            </a:r>
          </a:p>
          <a:p>
            <a:pPr algn="ctr">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sz="2000" b="1" dirty="0">
                <a:solidFill>
                  <a:schemeClr val="tx1"/>
                </a:solidFill>
                <a:latin typeface="Times New Roman" panose="02020603050405020304" pitchFamily="18" charset="0"/>
                <a:cs typeface="Times New Roman" panose="02020603050405020304" pitchFamily="18" charset="0"/>
              </a:rPr>
              <a:t>MRS. V.KALPANA</a:t>
            </a:r>
          </a:p>
        </p:txBody>
      </p:sp>
      <p:pic>
        <p:nvPicPr>
          <p:cNvPr id="58" name="Google Shape;58;p13"/>
          <p:cNvPicPr preferRelativeResize="0"/>
          <p:nvPr/>
        </p:nvPicPr>
        <p:blipFill rotWithShape="1">
          <a:blip r:embed="rId4">
            <a:alphaModFix/>
          </a:blip>
          <a:srcRect/>
          <a:stretch/>
        </p:blipFill>
        <p:spPr>
          <a:xfrm>
            <a:off x="8139713" y="216571"/>
            <a:ext cx="799740" cy="792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a:extLst>
            <a:ext uri="{FF2B5EF4-FFF2-40B4-BE49-F238E27FC236}">
              <a16:creationId xmlns:a16="http://schemas.microsoft.com/office/drawing/2014/main" id="{0E1C6062-E89E-81CF-1EDE-E5E3ED768AD4}"/>
            </a:ext>
          </a:extLst>
        </p:cNvPr>
        <p:cNvGrpSpPr/>
        <p:nvPr/>
      </p:nvGrpSpPr>
      <p:grpSpPr>
        <a:xfrm>
          <a:off x="0" y="0"/>
          <a:ext cx="0" cy="0"/>
          <a:chOff x="0" y="0"/>
          <a:chExt cx="0" cy="0"/>
        </a:xfrm>
      </p:grpSpPr>
      <p:sp>
        <p:nvSpPr>
          <p:cNvPr id="137" name="Google Shape;137;p1">
            <a:extLst>
              <a:ext uri="{FF2B5EF4-FFF2-40B4-BE49-F238E27FC236}">
                <a16:creationId xmlns:a16="http://schemas.microsoft.com/office/drawing/2014/main" id="{E6F0C307-436B-58AF-7F7B-2E943049BB49}"/>
              </a:ext>
            </a:extLst>
          </p:cNvPr>
          <p:cNvSpPr txBox="1">
            <a:spLocks noGrp="1"/>
          </p:cNvSpPr>
          <p:nvPr>
            <p:ph type="title"/>
          </p:nvPr>
        </p:nvSpPr>
        <p:spPr>
          <a:xfrm>
            <a:off x="1004678" y="238294"/>
            <a:ext cx="7039535" cy="67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US" sz="2400" b="1" dirty="0"/>
              <a:t>SEQUENCE </a:t>
            </a:r>
            <a:r>
              <a:rPr lang="en-US" sz="2400" b="1" dirty="0">
                <a:solidFill>
                  <a:schemeClr val="dk1"/>
                </a:solidFill>
              </a:rPr>
              <a:t>DIAGRAM</a:t>
            </a:r>
            <a:endParaRPr b="1" dirty="0">
              <a:solidFill>
                <a:schemeClr val="dk1"/>
              </a:solidFill>
            </a:endParaRPr>
          </a:p>
        </p:txBody>
      </p:sp>
      <p:pic>
        <p:nvPicPr>
          <p:cNvPr id="138" name="Google Shape;138;p1">
            <a:extLst>
              <a:ext uri="{FF2B5EF4-FFF2-40B4-BE49-F238E27FC236}">
                <a16:creationId xmlns:a16="http://schemas.microsoft.com/office/drawing/2014/main" id="{75B3792B-A330-961C-BD6D-9CA1916F185C}"/>
              </a:ext>
            </a:extLst>
          </p:cNvPr>
          <p:cNvPicPr preferRelativeResize="0"/>
          <p:nvPr/>
        </p:nvPicPr>
        <p:blipFill rotWithShape="1">
          <a:blip r:embed="rId2">
            <a:alphaModFix/>
          </a:blip>
          <a:srcRect/>
          <a:stretch/>
        </p:blipFill>
        <p:spPr>
          <a:xfrm>
            <a:off x="242121" y="115365"/>
            <a:ext cx="762558" cy="762395"/>
          </a:xfrm>
          <a:prstGeom prst="rect">
            <a:avLst/>
          </a:prstGeom>
          <a:noFill/>
          <a:ln>
            <a:noFill/>
          </a:ln>
        </p:spPr>
      </p:pic>
      <p:pic>
        <p:nvPicPr>
          <p:cNvPr id="139" name="Google Shape;139;p1">
            <a:extLst>
              <a:ext uri="{FF2B5EF4-FFF2-40B4-BE49-F238E27FC236}">
                <a16:creationId xmlns:a16="http://schemas.microsoft.com/office/drawing/2014/main" id="{7BAFAB9B-4F14-F57A-6A46-C4E4D01A39BD}"/>
              </a:ext>
            </a:extLst>
          </p:cNvPr>
          <p:cNvPicPr preferRelativeResize="0"/>
          <p:nvPr/>
        </p:nvPicPr>
        <p:blipFill rotWithShape="1">
          <a:blip r:embed="rId3">
            <a:alphaModFix/>
          </a:blip>
          <a:srcRect/>
          <a:stretch/>
        </p:blipFill>
        <p:spPr>
          <a:xfrm>
            <a:off x="8108115" y="176829"/>
            <a:ext cx="824970" cy="795591"/>
          </a:xfrm>
          <a:prstGeom prst="rect">
            <a:avLst/>
          </a:prstGeom>
          <a:noFill/>
          <a:ln>
            <a:noFill/>
          </a:ln>
        </p:spPr>
      </p:pic>
      <p:sp>
        <p:nvSpPr>
          <p:cNvPr id="2" name="AutoShape 2">
            <a:extLst>
              <a:ext uri="{FF2B5EF4-FFF2-40B4-BE49-F238E27FC236}">
                <a16:creationId xmlns:a16="http://schemas.microsoft.com/office/drawing/2014/main" id="{2FC7FDEF-8C44-2C28-5FC1-12DE4A491027}"/>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12608D35-D2F6-70A5-3C7F-C938D88E498C}"/>
              </a:ext>
            </a:extLst>
          </p:cNvPr>
          <p:cNvPicPr>
            <a:picLocks noChangeAspect="1"/>
          </p:cNvPicPr>
          <p:nvPr/>
        </p:nvPicPr>
        <p:blipFill>
          <a:blip r:embed="rId4"/>
          <a:stretch>
            <a:fillRect/>
          </a:stretch>
        </p:blipFill>
        <p:spPr>
          <a:xfrm>
            <a:off x="2056500" y="877760"/>
            <a:ext cx="5031000" cy="3848364"/>
          </a:xfrm>
          <a:prstGeom prst="rect">
            <a:avLst/>
          </a:prstGeom>
        </p:spPr>
      </p:pic>
    </p:spTree>
    <p:extLst>
      <p:ext uri="{BB962C8B-B14F-4D97-AF65-F5344CB8AC3E}">
        <p14:creationId xmlns:p14="http://schemas.microsoft.com/office/powerpoint/2010/main" val="601625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
          <a:extLst>
            <a:ext uri="{FF2B5EF4-FFF2-40B4-BE49-F238E27FC236}">
              <a16:creationId xmlns:a16="http://schemas.microsoft.com/office/drawing/2014/main" id="{E7935D3D-C658-A21E-0BA0-204E5D86A15E}"/>
            </a:ext>
          </a:extLst>
        </p:cNvPr>
        <p:cNvGrpSpPr/>
        <p:nvPr/>
      </p:nvGrpSpPr>
      <p:grpSpPr>
        <a:xfrm>
          <a:off x="0" y="0"/>
          <a:ext cx="0" cy="0"/>
          <a:chOff x="0" y="0"/>
          <a:chExt cx="0" cy="0"/>
        </a:xfrm>
      </p:grpSpPr>
      <p:sp>
        <p:nvSpPr>
          <p:cNvPr id="137" name="Google Shape;137;p1">
            <a:extLst>
              <a:ext uri="{FF2B5EF4-FFF2-40B4-BE49-F238E27FC236}">
                <a16:creationId xmlns:a16="http://schemas.microsoft.com/office/drawing/2014/main" id="{100678CC-1B5F-8D37-7347-9828F8794042}"/>
              </a:ext>
            </a:extLst>
          </p:cNvPr>
          <p:cNvSpPr txBox="1">
            <a:spLocks noGrp="1"/>
          </p:cNvSpPr>
          <p:nvPr>
            <p:ph type="title"/>
          </p:nvPr>
        </p:nvSpPr>
        <p:spPr>
          <a:xfrm>
            <a:off x="1004678" y="238294"/>
            <a:ext cx="7039535" cy="67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US" sz="2400" b="1" dirty="0"/>
              <a:t>STATE MACHINE </a:t>
            </a:r>
            <a:r>
              <a:rPr lang="en-US" sz="2400" b="1" dirty="0">
                <a:solidFill>
                  <a:schemeClr val="dk1"/>
                </a:solidFill>
              </a:rPr>
              <a:t>DIAGRAM</a:t>
            </a:r>
            <a:endParaRPr b="1" dirty="0">
              <a:solidFill>
                <a:schemeClr val="dk1"/>
              </a:solidFill>
            </a:endParaRPr>
          </a:p>
        </p:txBody>
      </p:sp>
      <p:pic>
        <p:nvPicPr>
          <p:cNvPr id="138" name="Google Shape;138;p1">
            <a:extLst>
              <a:ext uri="{FF2B5EF4-FFF2-40B4-BE49-F238E27FC236}">
                <a16:creationId xmlns:a16="http://schemas.microsoft.com/office/drawing/2014/main" id="{77E46B23-7E70-EB98-68EF-B1B404DEBD86}"/>
              </a:ext>
            </a:extLst>
          </p:cNvPr>
          <p:cNvPicPr preferRelativeResize="0"/>
          <p:nvPr/>
        </p:nvPicPr>
        <p:blipFill rotWithShape="1">
          <a:blip r:embed="rId2">
            <a:alphaModFix/>
          </a:blip>
          <a:srcRect/>
          <a:stretch/>
        </p:blipFill>
        <p:spPr>
          <a:xfrm>
            <a:off x="242121" y="115365"/>
            <a:ext cx="762558" cy="762395"/>
          </a:xfrm>
          <a:prstGeom prst="rect">
            <a:avLst/>
          </a:prstGeom>
          <a:noFill/>
          <a:ln>
            <a:noFill/>
          </a:ln>
        </p:spPr>
      </p:pic>
      <p:pic>
        <p:nvPicPr>
          <p:cNvPr id="139" name="Google Shape;139;p1">
            <a:extLst>
              <a:ext uri="{FF2B5EF4-FFF2-40B4-BE49-F238E27FC236}">
                <a16:creationId xmlns:a16="http://schemas.microsoft.com/office/drawing/2014/main" id="{7F8D875E-5497-3160-DB68-7C6D53380576}"/>
              </a:ext>
            </a:extLst>
          </p:cNvPr>
          <p:cNvPicPr preferRelativeResize="0"/>
          <p:nvPr/>
        </p:nvPicPr>
        <p:blipFill rotWithShape="1">
          <a:blip r:embed="rId3">
            <a:alphaModFix/>
          </a:blip>
          <a:srcRect/>
          <a:stretch/>
        </p:blipFill>
        <p:spPr>
          <a:xfrm>
            <a:off x="8108115" y="176829"/>
            <a:ext cx="824970" cy="795591"/>
          </a:xfrm>
          <a:prstGeom prst="rect">
            <a:avLst/>
          </a:prstGeom>
          <a:noFill/>
          <a:ln>
            <a:noFill/>
          </a:ln>
        </p:spPr>
      </p:pic>
      <p:pic>
        <p:nvPicPr>
          <p:cNvPr id="4" name="Picture 3">
            <a:extLst>
              <a:ext uri="{FF2B5EF4-FFF2-40B4-BE49-F238E27FC236}">
                <a16:creationId xmlns:a16="http://schemas.microsoft.com/office/drawing/2014/main" id="{DA07E9D5-B3CE-76BD-A01E-89EFD5DA8AFA}"/>
              </a:ext>
            </a:extLst>
          </p:cNvPr>
          <p:cNvPicPr>
            <a:picLocks noChangeAspect="1"/>
          </p:cNvPicPr>
          <p:nvPr/>
        </p:nvPicPr>
        <p:blipFill>
          <a:blip r:embed="rId4"/>
          <a:stretch>
            <a:fillRect/>
          </a:stretch>
        </p:blipFill>
        <p:spPr>
          <a:xfrm>
            <a:off x="1828260" y="743414"/>
            <a:ext cx="5778944" cy="4029307"/>
          </a:xfrm>
          <a:prstGeom prst="rect">
            <a:avLst/>
          </a:prstGeom>
        </p:spPr>
      </p:pic>
    </p:spTree>
    <p:extLst>
      <p:ext uri="{BB962C8B-B14F-4D97-AF65-F5344CB8AC3E}">
        <p14:creationId xmlns:p14="http://schemas.microsoft.com/office/powerpoint/2010/main" val="2978597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6">
          <a:extLst>
            <a:ext uri="{FF2B5EF4-FFF2-40B4-BE49-F238E27FC236}">
              <a16:creationId xmlns:a16="http://schemas.microsoft.com/office/drawing/2014/main" id="{B83A97EA-8FA2-F095-1752-8648544EE353}"/>
            </a:ext>
          </a:extLst>
        </p:cNvPr>
        <p:cNvGrpSpPr/>
        <p:nvPr/>
      </p:nvGrpSpPr>
      <p:grpSpPr>
        <a:xfrm>
          <a:off x="0" y="0"/>
          <a:ext cx="0" cy="0"/>
          <a:chOff x="0" y="0"/>
          <a:chExt cx="0" cy="0"/>
        </a:xfrm>
      </p:grpSpPr>
      <p:sp>
        <p:nvSpPr>
          <p:cNvPr id="137" name="Google Shape;137;p1">
            <a:extLst>
              <a:ext uri="{FF2B5EF4-FFF2-40B4-BE49-F238E27FC236}">
                <a16:creationId xmlns:a16="http://schemas.microsoft.com/office/drawing/2014/main" id="{A82FB370-2950-E5D0-D4DF-919A0EEA4402}"/>
              </a:ext>
            </a:extLst>
          </p:cNvPr>
          <p:cNvSpPr txBox="1">
            <a:spLocks noGrp="1"/>
          </p:cNvSpPr>
          <p:nvPr>
            <p:ph type="title"/>
          </p:nvPr>
        </p:nvSpPr>
        <p:spPr>
          <a:xfrm>
            <a:off x="1004678" y="238294"/>
            <a:ext cx="7039535" cy="67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US" sz="2400" b="1" dirty="0"/>
              <a:t>COMPONENT </a:t>
            </a:r>
            <a:r>
              <a:rPr lang="en-US" sz="2400" b="1" dirty="0">
                <a:solidFill>
                  <a:schemeClr val="dk1"/>
                </a:solidFill>
              </a:rPr>
              <a:t>DIAGRAM</a:t>
            </a:r>
            <a:endParaRPr b="1" dirty="0">
              <a:solidFill>
                <a:schemeClr val="dk1"/>
              </a:solidFill>
            </a:endParaRPr>
          </a:p>
        </p:txBody>
      </p:sp>
      <p:pic>
        <p:nvPicPr>
          <p:cNvPr id="138" name="Google Shape;138;p1">
            <a:extLst>
              <a:ext uri="{FF2B5EF4-FFF2-40B4-BE49-F238E27FC236}">
                <a16:creationId xmlns:a16="http://schemas.microsoft.com/office/drawing/2014/main" id="{1E243A06-E763-9988-5D4C-827C59BF40FF}"/>
              </a:ext>
            </a:extLst>
          </p:cNvPr>
          <p:cNvPicPr preferRelativeResize="0"/>
          <p:nvPr/>
        </p:nvPicPr>
        <p:blipFill rotWithShape="1">
          <a:blip r:embed="rId2">
            <a:alphaModFix/>
          </a:blip>
          <a:srcRect/>
          <a:stretch/>
        </p:blipFill>
        <p:spPr>
          <a:xfrm>
            <a:off x="242121" y="115365"/>
            <a:ext cx="762558" cy="762395"/>
          </a:xfrm>
          <a:prstGeom prst="rect">
            <a:avLst/>
          </a:prstGeom>
          <a:noFill/>
          <a:ln>
            <a:noFill/>
          </a:ln>
        </p:spPr>
      </p:pic>
      <p:pic>
        <p:nvPicPr>
          <p:cNvPr id="139" name="Google Shape;139;p1">
            <a:extLst>
              <a:ext uri="{FF2B5EF4-FFF2-40B4-BE49-F238E27FC236}">
                <a16:creationId xmlns:a16="http://schemas.microsoft.com/office/drawing/2014/main" id="{3FD4FF55-CFD5-AE54-A354-B3E3616D1AF5}"/>
              </a:ext>
            </a:extLst>
          </p:cNvPr>
          <p:cNvPicPr preferRelativeResize="0"/>
          <p:nvPr/>
        </p:nvPicPr>
        <p:blipFill rotWithShape="1">
          <a:blip r:embed="rId3">
            <a:alphaModFix/>
          </a:blip>
          <a:srcRect/>
          <a:stretch/>
        </p:blipFill>
        <p:spPr>
          <a:xfrm>
            <a:off x="8108115" y="176829"/>
            <a:ext cx="824970" cy="795591"/>
          </a:xfrm>
          <a:prstGeom prst="rect">
            <a:avLst/>
          </a:prstGeom>
          <a:noFill/>
          <a:ln>
            <a:noFill/>
          </a:ln>
        </p:spPr>
      </p:pic>
      <p:sp>
        <p:nvSpPr>
          <p:cNvPr id="2" name="AutoShape 2">
            <a:extLst>
              <a:ext uri="{FF2B5EF4-FFF2-40B4-BE49-F238E27FC236}">
                <a16:creationId xmlns:a16="http://schemas.microsoft.com/office/drawing/2014/main" id="{C6E38B82-1114-8CDF-EEF6-85B82B589D88}"/>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82A330B1-7EEA-5F8D-AAC8-84A383BF9870}"/>
              </a:ext>
            </a:extLst>
          </p:cNvPr>
          <p:cNvPicPr>
            <a:picLocks noChangeAspect="1"/>
          </p:cNvPicPr>
          <p:nvPr/>
        </p:nvPicPr>
        <p:blipFill>
          <a:blip r:embed="rId4"/>
          <a:stretch>
            <a:fillRect/>
          </a:stretch>
        </p:blipFill>
        <p:spPr>
          <a:xfrm>
            <a:off x="1036583" y="828643"/>
            <a:ext cx="6766034" cy="3791013"/>
          </a:xfrm>
          <a:prstGeom prst="rect">
            <a:avLst/>
          </a:prstGeom>
        </p:spPr>
      </p:pic>
    </p:spTree>
    <p:extLst>
      <p:ext uri="{BB962C8B-B14F-4D97-AF65-F5344CB8AC3E}">
        <p14:creationId xmlns:p14="http://schemas.microsoft.com/office/powerpoint/2010/main" val="2334750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6">
          <a:extLst>
            <a:ext uri="{FF2B5EF4-FFF2-40B4-BE49-F238E27FC236}">
              <a16:creationId xmlns:a16="http://schemas.microsoft.com/office/drawing/2014/main" id="{638BB79C-FBAB-8B4E-10E6-C8DDC01087CD}"/>
            </a:ext>
          </a:extLst>
        </p:cNvPr>
        <p:cNvGrpSpPr/>
        <p:nvPr/>
      </p:nvGrpSpPr>
      <p:grpSpPr>
        <a:xfrm>
          <a:off x="0" y="0"/>
          <a:ext cx="0" cy="0"/>
          <a:chOff x="0" y="0"/>
          <a:chExt cx="0" cy="0"/>
        </a:xfrm>
      </p:grpSpPr>
      <p:sp>
        <p:nvSpPr>
          <p:cNvPr id="137" name="Google Shape;137;p1">
            <a:extLst>
              <a:ext uri="{FF2B5EF4-FFF2-40B4-BE49-F238E27FC236}">
                <a16:creationId xmlns:a16="http://schemas.microsoft.com/office/drawing/2014/main" id="{3D186008-04E5-052E-7E64-04025672D088}"/>
              </a:ext>
            </a:extLst>
          </p:cNvPr>
          <p:cNvSpPr txBox="1">
            <a:spLocks noGrp="1"/>
          </p:cNvSpPr>
          <p:nvPr>
            <p:ph type="title"/>
          </p:nvPr>
        </p:nvSpPr>
        <p:spPr>
          <a:xfrm>
            <a:off x="1004678" y="238294"/>
            <a:ext cx="7039535" cy="67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US" sz="2400" b="1" dirty="0"/>
              <a:t>DEPLOYMENT </a:t>
            </a:r>
            <a:r>
              <a:rPr lang="en-US" sz="2400" b="1" dirty="0">
                <a:solidFill>
                  <a:schemeClr val="dk1"/>
                </a:solidFill>
              </a:rPr>
              <a:t>DIAGRAM</a:t>
            </a:r>
            <a:endParaRPr b="1" dirty="0">
              <a:solidFill>
                <a:schemeClr val="dk1"/>
              </a:solidFill>
            </a:endParaRPr>
          </a:p>
        </p:txBody>
      </p:sp>
      <p:pic>
        <p:nvPicPr>
          <p:cNvPr id="138" name="Google Shape;138;p1">
            <a:extLst>
              <a:ext uri="{FF2B5EF4-FFF2-40B4-BE49-F238E27FC236}">
                <a16:creationId xmlns:a16="http://schemas.microsoft.com/office/drawing/2014/main" id="{17ACF6EC-33D9-AEE2-F38F-A4FBCDCAC194}"/>
              </a:ext>
            </a:extLst>
          </p:cNvPr>
          <p:cNvPicPr preferRelativeResize="0"/>
          <p:nvPr/>
        </p:nvPicPr>
        <p:blipFill rotWithShape="1">
          <a:blip r:embed="rId2">
            <a:alphaModFix/>
          </a:blip>
          <a:srcRect/>
          <a:stretch/>
        </p:blipFill>
        <p:spPr>
          <a:xfrm>
            <a:off x="242121" y="115365"/>
            <a:ext cx="762558" cy="762395"/>
          </a:xfrm>
          <a:prstGeom prst="rect">
            <a:avLst/>
          </a:prstGeom>
          <a:noFill/>
          <a:ln>
            <a:noFill/>
          </a:ln>
        </p:spPr>
      </p:pic>
      <p:pic>
        <p:nvPicPr>
          <p:cNvPr id="139" name="Google Shape;139;p1">
            <a:extLst>
              <a:ext uri="{FF2B5EF4-FFF2-40B4-BE49-F238E27FC236}">
                <a16:creationId xmlns:a16="http://schemas.microsoft.com/office/drawing/2014/main" id="{C29E71A6-DE9F-1BF6-5E35-982BB326C415}"/>
              </a:ext>
            </a:extLst>
          </p:cNvPr>
          <p:cNvPicPr preferRelativeResize="0"/>
          <p:nvPr/>
        </p:nvPicPr>
        <p:blipFill rotWithShape="1">
          <a:blip r:embed="rId3">
            <a:alphaModFix/>
          </a:blip>
          <a:srcRect/>
          <a:stretch/>
        </p:blipFill>
        <p:spPr>
          <a:xfrm>
            <a:off x="8108115" y="176829"/>
            <a:ext cx="824970" cy="795591"/>
          </a:xfrm>
          <a:prstGeom prst="rect">
            <a:avLst/>
          </a:prstGeom>
          <a:noFill/>
          <a:ln>
            <a:noFill/>
          </a:ln>
        </p:spPr>
      </p:pic>
      <p:sp>
        <p:nvSpPr>
          <p:cNvPr id="2" name="AutoShape 2">
            <a:extLst>
              <a:ext uri="{FF2B5EF4-FFF2-40B4-BE49-F238E27FC236}">
                <a16:creationId xmlns:a16="http://schemas.microsoft.com/office/drawing/2014/main" id="{868D7D45-9B62-48F2-A4E3-A640C53B0152}"/>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3" name="Picture 2">
            <a:extLst>
              <a:ext uri="{FF2B5EF4-FFF2-40B4-BE49-F238E27FC236}">
                <a16:creationId xmlns:a16="http://schemas.microsoft.com/office/drawing/2014/main" id="{7EEFC155-BC5B-02C7-802E-6FE750DF89F1}"/>
              </a:ext>
            </a:extLst>
          </p:cNvPr>
          <p:cNvPicPr>
            <a:picLocks noChangeAspect="1"/>
          </p:cNvPicPr>
          <p:nvPr/>
        </p:nvPicPr>
        <p:blipFill>
          <a:blip r:embed="rId4"/>
          <a:stretch>
            <a:fillRect/>
          </a:stretch>
        </p:blipFill>
        <p:spPr>
          <a:xfrm>
            <a:off x="1460810" y="877760"/>
            <a:ext cx="6222380" cy="3961999"/>
          </a:xfrm>
          <a:prstGeom prst="rect">
            <a:avLst/>
          </a:prstGeom>
        </p:spPr>
      </p:pic>
    </p:spTree>
    <p:extLst>
      <p:ext uri="{BB962C8B-B14F-4D97-AF65-F5344CB8AC3E}">
        <p14:creationId xmlns:p14="http://schemas.microsoft.com/office/powerpoint/2010/main" val="15670075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
          <a:extLst>
            <a:ext uri="{FF2B5EF4-FFF2-40B4-BE49-F238E27FC236}">
              <a16:creationId xmlns:a16="http://schemas.microsoft.com/office/drawing/2014/main" id="{BB7A5943-A6B7-A605-E550-712841AD629D}"/>
            </a:ext>
          </a:extLst>
        </p:cNvPr>
        <p:cNvGrpSpPr/>
        <p:nvPr/>
      </p:nvGrpSpPr>
      <p:grpSpPr>
        <a:xfrm>
          <a:off x="0" y="0"/>
          <a:ext cx="0" cy="0"/>
          <a:chOff x="0" y="0"/>
          <a:chExt cx="0" cy="0"/>
        </a:xfrm>
      </p:grpSpPr>
      <p:sp>
        <p:nvSpPr>
          <p:cNvPr id="137" name="Google Shape;137;p1">
            <a:extLst>
              <a:ext uri="{FF2B5EF4-FFF2-40B4-BE49-F238E27FC236}">
                <a16:creationId xmlns:a16="http://schemas.microsoft.com/office/drawing/2014/main" id="{8DC23E20-8C38-FD89-B5D1-DBCAA233A133}"/>
              </a:ext>
            </a:extLst>
          </p:cNvPr>
          <p:cNvSpPr txBox="1">
            <a:spLocks noGrp="1"/>
          </p:cNvSpPr>
          <p:nvPr>
            <p:ph type="title"/>
          </p:nvPr>
        </p:nvSpPr>
        <p:spPr>
          <a:xfrm>
            <a:off x="1004678" y="238294"/>
            <a:ext cx="7039535" cy="67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US" sz="2400" b="1" dirty="0"/>
              <a:t>PACKAGE </a:t>
            </a:r>
            <a:r>
              <a:rPr lang="en-US" sz="2400" b="1" dirty="0">
                <a:solidFill>
                  <a:schemeClr val="dk1"/>
                </a:solidFill>
              </a:rPr>
              <a:t>DIAGRAM</a:t>
            </a:r>
            <a:endParaRPr b="1" dirty="0">
              <a:solidFill>
                <a:schemeClr val="dk1"/>
              </a:solidFill>
            </a:endParaRPr>
          </a:p>
        </p:txBody>
      </p:sp>
      <p:pic>
        <p:nvPicPr>
          <p:cNvPr id="138" name="Google Shape;138;p1">
            <a:extLst>
              <a:ext uri="{FF2B5EF4-FFF2-40B4-BE49-F238E27FC236}">
                <a16:creationId xmlns:a16="http://schemas.microsoft.com/office/drawing/2014/main" id="{D9381C07-16DD-BB05-145E-E0DDB2E26C3F}"/>
              </a:ext>
            </a:extLst>
          </p:cNvPr>
          <p:cNvPicPr preferRelativeResize="0"/>
          <p:nvPr/>
        </p:nvPicPr>
        <p:blipFill rotWithShape="1">
          <a:blip r:embed="rId2">
            <a:alphaModFix/>
          </a:blip>
          <a:srcRect/>
          <a:stretch/>
        </p:blipFill>
        <p:spPr>
          <a:xfrm>
            <a:off x="242121" y="115365"/>
            <a:ext cx="762558" cy="762395"/>
          </a:xfrm>
          <a:prstGeom prst="rect">
            <a:avLst/>
          </a:prstGeom>
          <a:noFill/>
          <a:ln>
            <a:noFill/>
          </a:ln>
        </p:spPr>
      </p:pic>
      <p:pic>
        <p:nvPicPr>
          <p:cNvPr id="139" name="Google Shape;139;p1">
            <a:extLst>
              <a:ext uri="{FF2B5EF4-FFF2-40B4-BE49-F238E27FC236}">
                <a16:creationId xmlns:a16="http://schemas.microsoft.com/office/drawing/2014/main" id="{8FDBBC56-AE0A-819C-BC68-7B60B93D8FE9}"/>
              </a:ext>
            </a:extLst>
          </p:cNvPr>
          <p:cNvPicPr preferRelativeResize="0"/>
          <p:nvPr/>
        </p:nvPicPr>
        <p:blipFill rotWithShape="1">
          <a:blip r:embed="rId3">
            <a:alphaModFix/>
          </a:blip>
          <a:srcRect/>
          <a:stretch/>
        </p:blipFill>
        <p:spPr>
          <a:xfrm>
            <a:off x="8108115" y="176829"/>
            <a:ext cx="824970" cy="795591"/>
          </a:xfrm>
          <a:prstGeom prst="rect">
            <a:avLst/>
          </a:prstGeom>
          <a:noFill/>
          <a:ln>
            <a:noFill/>
          </a:ln>
        </p:spPr>
      </p:pic>
      <p:sp>
        <p:nvSpPr>
          <p:cNvPr id="2" name="AutoShape 2">
            <a:extLst>
              <a:ext uri="{FF2B5EF4-FFF2-40B4-BE49-F238E27FC236}">
                <a16:creationId xmlns:a16="http://schemas.microsoft.com/office/drawing/2014/main" id="{DE49EC68-8293-07E9-B4D1-30245D26F90E}"/>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 name="Picture 3">
            <a:extLst>
              <a:ext uri="{FF2B5EF4-FFF2-40B4-BE49-F238E27FC236}">
                <a16:creationId xmlns:a16="http://schemas.microsoft.com/office/drawing/2014/main" id="{DB9A3FE4-3E50-BDD2-090C-AD104705ECEE}"/>
              </a:ext>
            </a:extLst>
          </p:cNvPr>
          <p:cNvPicPr>
            <a:picLocks noChangeAspect="1"/>
          </p:cNvPicPr>
          <p:nvPr/>
        </p:nvPicPr>
        <p:blipFill>
          <a:blip r:embed="rId4"/>
          <a:stretch>
            <a:fillRect/>
          </a:stretch>
        </p:blipFill>
        <p:spPr>
          <a:xfrm>
            <a:off x="731198" y="877760"/>
            <a:ext cx="7586497" cy="4153523"/>
          </a:xfrm>
          <a:prstGeom prst="rect">
            <a:avLst/>
          </a:prstGeom>
        </p:spPr>
      </p:pic>
    </p:spTree>
    <p:extLst>
      <p:ext uri="{BB962C8B-B14F-4D97-AF65-F5344CB8AC3E}">
        <p14:creationId xmlns:p14="http://schemas.microsoft.com/office/powerpoint/2010/main" val="33660757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1A1EC-6303-6C01-118D-19769FC7635F}"/>
              </a:ext>
            </a:extLst>
          </p:cNvPr>
          <p:cNvSpPr>
            <a:spLocks noGrp="1"/>
          </p:cNvSpPr>
          <p:nvPr>
            <p:ph type="title"/>
          </p:nvPr>
        </p:nvSpPr>
        <p:spPr/>
        <p:txBody>
          <a:bodyPr>
            <a:normAutofit fontScale="90000"/>
          </a:bodyPr>
          <a:lstStyle/>
          <a:p>
            <a:r>
              <a:rPr lang="en-IN" dirty="0"/>
              <a:t>                                   </a:t>
            </a:r>
            <a:r>
              <a:rPr lang="en-IN" b="1" dirty="0">
                <a:latin typeface="Times New Roman" panose="02020603050405020304" pitchFamily="18" charset="0"/>
                <a:cs typeface="Times New Roman" panose="02020603050405020304" pitchFamily="18" charset="0"/>
              </a:rPr>
              <a:t>OUTPUT</a:t>
            </a:r>
          </a:p>
        </p:txBody>
      </p:sp>
      <p:pic>
        <p:nvPicPr>
          <p:cNvPr id="5" name="Picture 4">
            <a:extLst>
              <a:ext uri="{FF2B5EF4-FFF2-40B4-BE49-F238E27FC236}">
                <a16:creationId xmlns:a16="http://schemas.microsoft.com/office/drawing/2014/main" id="{DAB3D652-E3CA-2DC6-65C5-81E816CCDDAF}"/>
              </a:ext>
            </a:extLst>
          </p:cNvPr>
          <p:cNvPicPr>
            <a:picLocks noChangeAspect="1"/>
          </p:cNvPicPr>
          <p:nvPr/>
        </p:nvPicPr>
        <p:blipFill>
          <a:blip r:embed="rId2"/>
          <a:stretch>
            <a:fillRect/>
          </a:stretch>
        </p:blipFill>
        <p:spPr>
          <a:xfrm>
            <a:off x="1449658" y="1381998"/>
            <a:ext cx="6400000" cy="3600000"/>
          </a:xfrm>
          <a:prstGeom prst="rect">
            <a:avLst/>
          </a:prstGeom>
        </p:spPr>
      </p:pic>
      <p:sp>
        <p:nvSpPr>
          <p:cNvPr id="7" name="TextBox 6">
            <a:extLst>
              <a:ext uri="{FF2B5EF4-FFF2-40B4-BE49-F238E27FC236}">
                <a16:creationId xmlns:a16="http://schemas.microsoft.com/office/drawing/2014/main" id="{F5822C3C-3A6F-883F-3FA7-781FF3D4F45B}"/>
              </a:ext>
            </a:extLst>
          </p:cNvPr>
          <p:cNvSpPr txBox="1"/>
          <p:nvPr/>
        </p:nvSpPr>
        <p:spPr>
          <a:xfrm>
            <a:off x="1055649" y="847493"/>
            <a:ext cx="2259980" cy="353943"/>
          </a:xfrm>
          <a:prstGeom prst="rect">
            <a:avLst/>
          </a:prstGeom>
          <a:noFill/>
        </p:spPr>
        <p:txBody>
          <a:bodyPr wrap="square" rtlCol="0">
            <a:spAutoFit/>
          </a:bodyPr>
          <a:lstStyle/>
          <a:p>
            <a:r>
              <a:rPr lang="en-IN" sz="1700" b="1" dirty="0">
                <a:latin typeface="Times New Roman" panose="02020603050405020304" pitchFamily="18" charset="0"/>
                <a:cs typeface="Times New Roman" panose="02020603050405020304" pitchFamily="18" charset="0"/>
              </a:rPr>
              <a:t>1. DASHBOARD</a:t>
            </a:r>
          </a:p>
        </p:txBody>
      </p:sp>
      <p:pic>
        <p:nvPicPr>
          <p:cNvPr id="8" name="Google Shape;138;p1">
            <a:extLst>
              <a:ext uri="{FF2B5EF4-FFF2-40B4-BE49-F238E27FC236}">
                <a16:creationId xmlns:a16="http://schemas.microsoft.com/office/drawing/2014/main" id="{223C0CF8-C6AE-8FCB-1482-F9E051214932}"/>
              </a:ext>
            </a:extLst>
          </p:cNvPr>
          <p:cNvPicPr preferRelativeResize="0"/>
          <p:nvPr/>
        </p:nvPicPr>
        <p:blipFill rotWithShape="1">
          <a:blip r:embed="rId3">
            <a:alphaModFix/>
          </a:blip>
          <a:srcRect/>
          <a:stretch/>
        </p:blipFill>
        <p:spPr>
          <a:xfrm>
            <a:off x="242121" y="115365"/>
            <a:ext cx="762558" cy="762395"/>
          </a:xfrm>
          <a:prstGeom prst="rect">
            <a:avLst/>
          </a:prstGeom>
          <a:noFill/>
          <a:ln>
            <a:noFill/>
          </a:ln>
        </p:spPr>
      </p:pic>
      <p:pic>
        <p:nvPicPr>
          <p:cNvPr id="9" name="Google Shape;139;p1">
            <a:extLst>
              <a:ext uri="{FF2B5EF4-FFF2-40B4-BE49-F238E27FC236}">
                <a16:creationId xmlns:a16="http://schemas.microsoft.com/office/drawing/2014/main" id="{49151864-C255-500F-BB8B-792802375189}"/>
              </a:ext>
            </a:extLst>
          </p:cNvPr>
          <p:cNvPicPr preferRelativeResize="0"/>
          <p:nvPr/>
        </p:nvPicPr>
        <p:blipFill rotWithShape="1">
          <a:blip r:embed="rId4">
            <a:alphaModFix/>
          </a:blip>
          <a:srcRect/>
          <a:stretch/>
        </p:blipFill>
        <p:spPr>
          <a:xfrm>
            <a:off x="8108115" y="176829"/>
            <a:ext cx="824970" cy="795591"/>
          </a:xfrm>
          <a:prstGeom prst="rect">
            <a:avLst/>
          </a:prstGeom>
          <a:noFill/>
          <a:ln>
            <a:noFill/>
          </a:ln>
        </p:spPr>
      </p:pic>
    </p:spTree>
    <p:extLst>
      <p:ext uri="{BB962C8B-B14F-4D97-AF65-F5344CB8AC3E}">
        <p14:creationId xmlns:p14="http://schemas.microsoft.com/office/powerpoint/2010/main" val="29089496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1CB17B-1B77-8A9C-7B54-4953B489B5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FF4665-1AC5-5948-41D6-410E5745A321}"/>
              </a:ext>
            </a:extLst>
          </p:cNvPr>
          <p:cNvSpPr>
            <a:spLocks noGrp="1"/>
          </p:cNvSpPr>
          <p:nvPr>
            <p:ph type="title"/>
          </p:nvPr>
        </p:nvSpPr>
        <p:spPr/>
        <p:txBody>
          <a:bodyPr>
            <a:normAutofit fontScale="90000"/>
          </a:bodyPr>
          <a:lstStyle/>
          <a:p>
            <a:r>
              <a:rPr lang="en-IN" dirty="0"/>
              <a:t>                                   </a:t>
            </a:r>
            <a:r>
              <a:rPr lang="en-IN" b="1" dirty="0">
                <a:latin typeface="Times New Roman" panose="02020603050405020304" pitchFamily="18" charset="0"/>
                <a:cs typeface="Times New Roman" panose="02020603050405020304" pitchFamily="18" charset="0"/>
              </a:rPr>
              <a:t>OUTPUT</a:t>
            </a:r>
          </a:p>
        </p:txBody>
      </p:sp>
      <p:pic>
        <p:nvPicPr>
          <p:cNvPr id="5" name="Picture 4">
            <a:extLst>
              <a:ext uri="{FF2B5EF4-FFF2-40B4-BE49-F238E27FC236}">
                <a16:creationId xmlns:a16="http://schemas.microsoft.com/office/drawing/2014/main" id="{FEAC30A0-D8E0-DBEE-6B1E-C12336127C9D}"/>
              </a:ext>
            </a:extLst>
          </p:cNvPr>
          <p:cNvPicPr>
            <a:picLocks noChangeAspect="1"/>
          </p:cNvPicPr>
          <p:nvPr/>
        </p:nvPicPr>
        <p:blipFill>
          <a:blip r:embed="rId2"/>
          <a:srcRect/>
          <a:stretch/>
        </p:blipFill>
        <p:spPr>
          <a:xfrm>
            <a:off x="1449658" y="1381998"/>
            <a:ext cx="6399999" cy="3600000"/>
          </a:xfrm>
          <a:prstGeom prst="rect">
            <a:avLst/>
          </a:prstGeom>
        </p:spPr>
      </p:pic>
      <p:sp>
        <p:nvSpPr>
          <p:cNvPr id="7" name="TextBox 6">
            <a:extLst>
              <a:ext uri="{FF2B5EF4-FFF2-40B4-BE49-F238E27FC236}">
                <a16:creationId xmlns:a16="http://schemas.microsoft.com/office/drawing/2014/main" id="{44FC2777-19A4-7ADC-C5DC-410DB6EABF5B}"/>
              </a:ext>
            </a:extLst>
          </p:cNvPr>
          <p:cNvSpPr txBox="1"/>
          <p:nvPr/>
        </p:nvSpPr>
        <p:spPr>
          <a:xfrm>
            <a:off x="1055649" y="847493"/>
            <a:ext cx="2259980" cy="353943"/>
          </a:xfrm>
          <a:prstGeom prst="rect">
            <a:avLst/>
          </a:prstGeom>
          <a:noFill/>
        </p:spPr>
        <p:txBody>
          <a:bodyPr wrap="square" rtlCol="0">
            <a:spAutoFit/>
          </a:bodyPr>
          <a:lstStyle/>
          <a:p>
            <a:r>
              <a:rPr lang="en-IN" sz="1700" b="1" dirty="0">
                <a:latin typeface="Times New Roman" panose="02020603050405020304" pitchFamily="18" charset="0"/>
                <a:cs typeface="Times New Roman" panose="02020603050405020304" pitchFamily="18" charset="0"/>
              </a:rPr>
              <a:t>2. REGISTRATION</a:t>
            </a:r>
          </a:p>
        </p:txBody>
      </p:sp>
      <p:pic>
        <p:nvPicPr>
          <p:cNvPr id="8" name="Google Shape;138;p1">
            <a:extLst>
              <a:ext uri="{FF2B5EF4-FFF2-40B4-BE49-F238E27FC236}">
                <a16:creationId xmlns:a16="http://schemas.microsoft.com/office/drawing/2014/main" id="{67FA1CF4-7DA1-ED15-DC7D-52FA2FD5534D}"/>
              </a:ext>
            </a:extLst>
          </p:cNvPr>
          <p:cNvPicPr preferRelativeResize="0"/>
          <p:nvPr/>
        </p:nvPicPr>
        <p:blipFill rotWithShape="1">
          <a:blip r:embed="rId3">
            <a:alphaModFix/>
          </a:blip>
          <a:srcRect/>
          <a:stretch/>
        </p:blipFill>
        <p:spPr>
          <a:xfrm>
            <a:off x="242121" y="115365"/>
            <a:ext cx="762558" cy="762395"/>
          </a:xfrm>
          <a:prstGeom prst="rect">
            <a:avLst/>
          </a:prstGeom>
          <a:noFill/>
          <a:ln>
            <a:noFill/>
          </a:ln>
        </p:spPr>
      </p:pic>
      <p:pic>
        <p:nvPicPr>
          <p:cNvPr id="9" name="Google Shape;139;p1">
            <a:extLst>
              <a:ext uri="{FF2B5EF4-FFF2-40B4-BE49-F238E27FC236}">
                <a16:creationId xmlns:a16="http://schemas.microsoft.com/office/drawing/2014/main" id="{CBE631E8-0399-1886-668C-421742ECE7EE}"/>
              </a:ext>
            </a:extLst>
          </p:cNvPr>
          <p:cNvPicPr preferRelativeResize="0"/>
          <p:nvPr/>
        </p:nvPicPr>
        <p:blipFill rotWithShape="1">
          <a:blip r:embed="rId4">
            <a:alphaModFix/>
          </a:blip>
          <a:srcRect/>
          <a:stretch/>
        </p:blipFill>
        <p:spPr>
          <a:xfrm>
            <a:off x="8108115" y="176829"/>
            <a:ext cx="824970" cy="795591"/>
          </a:xfrm>
          <a:prstGeom prst="rect">
            <a:avLst/>
          </a:prstGeom>
          <a:noFill/>
          <a:ln>
            <a:noFill/>
          </a:ln>
        </p:spPr>
      </p:pic>
    </p:spTree>
    <p:extLst>
      <p:ext uri="{BB962C8B-B14F-4D97-AF65-F5344CB8AC3E}">
        <p14:creationId xmlns:p14="http://schemas.microsoft.com/office/powerpoint/2010/main" val="153402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F3C84A-9AAC-7784-94A4-750E1A9097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63F4E1-E057-8B7F-62EC-ADE00B4DB93F}"/>
              </a:ext>
            </a:extLst>
          </p:cNvPr>
          <p:cNvSpPr>
            <a:spLocks noGrp="1"/>
          </p:cNvSpPr>
          <p:nvPr>
            <p:ph type="title"/>
          </p:nvPr>
        </p:nvSpPr>
        <p:spPr/>
        <p:txBody>
          <a:bodyPr>
            <a:normAutofit fontScale="90000"/>
          </a:bodyPr>
          <a:lstStyle/>
          <a:p>
            <a:r>
              <a:rPr lang="en-IN" dirty="0"/>
              <a:t>                                   </a:t>
            </a:r>
            <a:r>
              <a:rPr lang="en-IN" b="1" dirty="0">
                <a:latin typeface="Times New Roman" panose="02020603050405020304" pitchFamily="18" charset="0"/>
                <a:cs typeface="Times New Roman" panose="02020603050405020304" pitchFamily="18" charset="0"/>
              </a:rPr>
              <a:t>OUTPUT</a:t>
            </a:r>
          </a:p>
        </p:txBody>
      </p:sp>
      <p:pic>
        <p:nvPicPr>
          <p:cNvPr id="5" name="Picture 4">
            <a:extLst>
              <a:ext uri="{FF2B5EF4-FFF2-40B4-BE49-F238E27FC236}">
                <a16:creationId xmlns:a16="http://schemas.microsoft.com/office/drawing/2014/main" id="{B33476A7-E1E8-C80D-FA00-C2016C196613}"/>
              </a:ext>
            </a:extLst>
          </p:cNvPr>
          <p:cNvPicPr>
            <a:picLocks noChangeAspect="1"/>
          </p:cNvPicPr>
          <p:nvPr/>
        </p:nvPicPr>
        <p:blipFill>
          <a:blip r:embed="rId2"/>
          <a:srcRect/>
          <a:stretch/>
        </p:blipFill>
        <p:spPr>
          <a:xfrm>
            <a:off x="1449658" y="1381998"/>
            <a:ext cx="6399999" cy="3599999"/>
          </a:xfrm>
          <a:prstGeom prst="rect">
            <a:avLst/>
          </a:prstGeom>
        </p:spPr>
      </p:pic>
      <p:sp>
        <p:nvSpPr>
          <p:cNvPr id="7" name="TextBox 6">
            <a:extLst>
              <a:ext uri="{FF2B5EF4-FFF2-40B4-BE49-F238E27FC236}">
                <a16:creationId xmlns:a16="http://schemas.microsoft.com/office/drawing/2014/main" id="{A0B588A4-35C6-CAC1-41FB-0F75A87A5F09}"/>
              </a:ext>
            </a:extLst>
          </p:cNvPr>
          <p:cNvSpPr txBox="1"/>
          <p:nvPr/>
        </p:nvSpPr>
        <p:spPr>
          <a:xfrm>
            <a:off x="1055649" y="847493"/>
            <a:ext cx="2259980" cy="353943"/>
          </a:xfrm>
          <a:prstGeom prst="rect">
            <a:avLst/>
          </a:prstGeom>
          <a:noFill/>
        </p:spPr>
        <p:txBody>
          <a:bodyPr wrap="square" rtlCol="0">
            <a:spAutoFit/>
          </a:bodyPr>
          <a:lstStyle/>
          <a:p>
            <a:r>
              <a:rPr lang="en-IN" sz="1700" b="1" dirty="0">
                <a:latin typeface="Times New Roman" panose="02020603050405020304" pitchFamily="18" charset="0"/>
                <a:cs typeface="Times New Roman" panose="02020603050405020304" pitchFamily="18" charset="0"/>
              </a:rPr>
              <a:t>3. LOGIN </a:t>
            </a:r>
          </a:p>
        </p:txBody>
      </p:sp>
      <p:pic>
        <p:nvPicPr>
          <p:cNvPr id="8" name="Google Shape;138;p1">
            <a:extLst>
              <a:ext uri="{FF2B5EF4-FFF2-40B4-BE49-F238E27FC236}">
                <a16:creationId xmlns:a16="http://schemas.microsoft.com/office/drawing/2014/main" id="{D3782D8C-2757-9694-F516-06319AA0310E}"/>
              </a:ext>
            </a:extLst>
          </p:cNvPr>
          <p:cNvPicPr preferRelativeResize="0"/>
          <p:nvPr/>
        </p:nvPicPr>
        <p:blipFill rotWithShape="1">
          <a:blip r:embed="rId3">
            <a:alphaModFix/>
          </a:blip>
          <a:srcRect/>
          <a:stretch/>
        </p:blipFill>
        <p:spPr>
          <a:xfrm>
            <a:off x="242121" y="115365"/>
            <a:ext cx="762558" cy="762395"/>
          </a:xfrm>
          <a:prstGeom prst="rect">
            <a:avLst/>
          </a:prstGeom>
          <a:noFill/>
          <a:ln>
            <a:noFill/>
          </a:ln>
        </p:spPr>
      </p:pic>
      <p:pic>
        <p:nvPicPr>
          <p:cNvPr id="9" name="Google Shape;139;p1">
            <a:extLst>
              <a:ext uri="{FF2B5EF4-FFF2-40B4-BE49-F238E27FC236}">
                <a16:creationId xmlns:a16="http://schemas.microsoft.com/office/drawing/2014/main" id="{3EB20657-1C0F-8777-3BA1-1984333C2B4D}"/>
              </a:ext>
            </a:extLst>
          </p:cNvPr>
          <p:cNvPicPr preferRelativeResize="0"/>
          <p:nvPr/>
        </p:nvPicPr>
        <p:blipFill rotWithShape="1">
          <a:blip r:embed="rId4">
            <a:alphaModFix/>
          </a:blip>
          <a:srcRect/>
          <a:stretch/>
        </p:blipFill>
        <p:spPr>
          <a:xfrm>
            <a:off x="8108115" y="176829"/>
            <a:ext cx="824970" cy="795591"/>
          </a:xfrm>
          <a:prstGeom prst="rect">
            <a:avLst/>
          </a:prstGeom>
          <a:noFill/>
          <a:ln>
            <a:noFill/>
          </a:ln>
        </p:spPr>
      </p:pic>
    </p:spTree>
    <p:extLst>
      <p:ext uri="{BB962C8B-B14F-4D97-AF65-F5344CB8AC3E}">
        <p14:creationId xmlns:p14="http://schemas.microsoft.com/office/powerpoint/2010/main" val="27185188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38F216-D970-0E3E-524B-F40A46FF96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79DBAF-0032-CC83-C3E8-CF7B5E11236F}"/>
              </a:ext>
            </a:extLst>
          </p:cNvPr>
          <p:cNvSpPr>
            <a:spLocks noGrp="1"/>
          </p:cNvSpPr>
          <p:nvPr>
            <p:ph type="title"/>
          </p:nvPr>
        </p:nvSpPr>
        <p:spPr/>
        <p:txBody>
          <a:bodyPr>
            <a:normAutofit fontScale="90000"/>
          </a:bodyPr>
          <a:lstStyle/>
          <a:p>
            <a:r>
              <a:rPr lang="en-IN" dirty="0"/>
              <a:t>                                   </a:t>
            </a:r>
            <a:r>
              <a:rPr lang="en-IN" b="1" dirty="0">
                <a:latin typeface="Times New Roman" panose="02020603050405020304" pitchFamily="18" charset="0"/>
                <a:cs typeface="Times New Roman" panose="02020603050405020304" pitchFamily="18" charset="0"/>
              </a:rPr>
              <a:t>OUTPUT</a:t>
            </a:r>
          </a:p>
        </p:txBody>
      </p:sp>
      <p:pic>
        <p:nvPicPr>
          <p:cNvPr id="5" name="Picture 4">
            <a:extLst>
              <a:ext uri="{FF2B5EF4-FFF2-40B4-BE49-F238E27FC236}">
                <a16:creationId xmlns:a16="http://schemas.microsoft.com/office/drawing/2014/main" id="{DBF8C3C1-EEE6-53E7-9918-67479AFB1E07}"/>
              </a:ext>
            </a:extLst>
          </p:cNvPr>
          <p:cNvPicPr>
            <a:picLocks noChangeAspect="1"/>
          </p:cNvPicPr>
          <p:nvPr/>
        </p:nvPicPr>
        <p:blipFill>
          <a:blip r:embed="rId2"/>
          <a:srcRect/>
          <a:stretch/>
        </p:blipFill>
        <p:spPr>
          <a:xfrm>
            <a:off x="1449659" y="1381998"/>
            <a:ext cx="6399997" cy="3599999"/>
          </a:xfrm>
          <a:prstGeom prst="rect">
            <a:avLst/>
          </a:prstGeom>
        </p:spPr>
      </p:pic>
      <p:sp>
        <p:nvSpPr>
          <p:cNvPr id="7" name="TextBox 6">
            <a:extLst>
              <a:ext uri="{FF2B5EF4-FFF2-40B4-BE49-F238E27FC236}">
                <a16:creationId xmlns:a16="http://schemas.microsoft.com/office/drawing/2014/main" id="{4E1200CA-237B-ECD8-68D2-E05C138407EB}"/>
              </a:ext>
            </a:extLst>
          </p:cNvPr>
          <p:cNvSpPr txBox="1"/>
          <p:nvPr/>
        </p:nvSpPr>
        <p:spPr>
          <a:xfrm>
            <a:off x="1055648" y="847493"/>
            <a:ext cx="3999572" cy="353943"/>
          </a:xfrm>
          <a:prstGeom prst="rect">
            <a:avLst/>
          </a:prstGeom>
          <a:noFill/>
        </p:spPr>
        <p:txBody>
          <a:bodyPr wrap="square" rtlCol="0">
            <a:spAutoFit/>
          </a:bodyPr>
          <a:lstStyle/>
          <a:p>
            <a:r>
              <a:rPr lang="en-IN" sz="1700" b="1" dirty="0">
                <a:latin typeface="Times New Roman" panose="02020603050405020304" pitchFamily="18" charset="0"/>
                <a:cs typeface="Times New Roman" panose="02020603050405020304" pitchFamily="18" charset="0"/>
              </a:rPr>
              <a:t>4. CUSTOMER TABLE BOOKING  </a:t>
            </a:r>
          </a:p>
        </p:txBody>
      </p:sp>
      <p:pic>
        <p:nvPicPr>
          <p:cNvPr id="8" name="Google Shape;138;p1">
            <a:extLst>
              <a:ext uri="{FF2B5EF4-FFF2-40B4-BE49-F238E27FC236}">
                <a16:creationId xmlns:a16="http://schemas.microsoft.com/office/drawing/2014/main" id="{E2C07CF6-FBA3-8AD1-11FD-C62C0441283E}"/>
              </a:ext>
            </a:extLst>
          </p:cNvPr>
          <p:cNvPicPr preferRelativeResize="0"/>
          <p:nvPr/>
        </p:nvPicPr>
        <p:blipFill rotWithShape="1">
          <a:blip r:embed="rId3">
            <a:alphaModFix/>
          </a:blip>
          <a:srcRect/>
          <a:stretch/>
        </p:blipFill>
        <p:spPr>
          <a:xfrm>
            <a:off x="242121" y="115365"/>
            <a:ext cx="762558" cy="762395"/>
          </a:xfrm>
          <a:prstGeom prst="rect">
            <a:avLst/>
          </a:prstGeom>
          <a:noFill/>
          <a:ln>
            <a:noFill/>
          </a:ln>
        </p:spPr>
      </p:pic>
      <p:pic>
        <p:nvPicPr>
          <p:cNvPr id="9" name="Google Shape;139;p1">
            <a:extLst>
              <a:ext uri="{FF2B5EF4-FFF2-40B4-BE49-F238E27FC236}">
                <a16:creationId xmlns:a16="http://schemas.microsoft.com/office/drawing/2014/main" id="{9747D687-A526-96EE-955E-33552A179761}"/>
              </a:ext>
            </a:extLst>
          </p:cNvPr>
          <p:cNvPicPr preferRelativeResize="0"/>
          <p:nvPr/>
        </p:nvPicPr>
        <p:blipFill rotWithShape="1">
          <a:blip r:embed="rId4">
            <a:alphaModFix/>
          </a:blip>
          <a:srcRect/>
          <a:stretch/>
        </p:blipFill>
        <p:spPr>
          <a:xfrm>
            <a:off x="8108115" y="176829"/>
            <a:ext cx="824970" cy="795591"/>
          </a:xfrm>
          <a:prstGeom prst="rect">
            <a:avLst/>
          </a:prstGeom>
          <a:noFill/>
          <a:ln>
            <a:noFill/>
          </a:ln>
        </p:spPr>
      </p:pic>
    </p:spTree>
    <p:extLst>
      <p:ext uri="{BB962C8B-B14F-4D97-AF65-F5344CB8AC3E}">
        <p14:creationId xmlns:p14="http://schemas.microsoft.com/office/powerpoint/2010/main" val="686412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686CD5-BFBF-A34E-77F0-7E78B79891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0BBD93-9AB7-F687-433D-623F183F8182}"/>
              </a:ext>
            </a:extLst>
          </p:cNvPr>
          <p:cNvSpPr>
            <a:spLocks noGrp="1"/>
          </p:cNvSpPr>
          <p:nvPr>
            <p:ph type="title"/>
          </p:nvPr>
        </p:nvSpPr>
        <p:spPr/>
        <p:txBody>
          <a:bodyPr>
            <a:normAutofit fontScale="90000"/>
          </a:bodyPr>
          <a:lstStyle/>
          <a:p>
            <a:r>
              <a:rPr lang="en-IN" dirty="0"/>
              <a:t>                                   </a:t>
            </a:r>
            <a:r>
              <a:rPr lang="en-IN" b="1" dirty="0">
                <a:latin typeface="Times New Roman" panose="02020603050405020304" pitchFamily="18" charset="0"/>
                <a:cs typeface="Times New Roman" panose="02020603050405020304" pitchFamily="18" charset="0"/>
              </a:rPr>
              <a:t>OUTPUT</a:t>
            </a:r>
          </a:p>
        </p:txBody>
      </p:sp>
      <p:pic>
        <p:nvPicPr>
          <p:cNvPr id="5" name="Picture 4">
            <a:extLst>
              <a:ext uri="{FF2B5EF4-FFF2-40B4-BE49-F238E27FC236}">
                <a16:creationId xmlns:a16="http://schemas.microsoft.com/office/drawing/2014/main" id="{A96CCAFB-C424-F538-A768-382276672250}"/>
              </a:ext>
            </a:extLst>
          </p:cNvPr>
          <p:cNvPicPr>
            <a:picLocks noChangeAspect="1"/>
          </p:cNvPicPr>
          <p:nvPr/>
        </p:nvPicPr>
        <p:blipFill>
          <a:blip r:embed="rId2"/>
          <a:srcRect/>
          <a:stretch/>
        </p:blipFill>
        <p:spPr>
          <a:xfrm>
            <a:off x="1449659" y="1381998"/>
            <a:ext cx="6399997" cy="3599998"/>
          </a:xfrm>
          <a:prstGeom prst="rect">
            <a:avLst/>
          </a:prstGeom>
        </p:spPr>
      </p:pic>
      <p:sp>
        <p:nvSpPr>
          <p:cNvPr id="7" name="TextBox 6">
            <a:extLst>
              <a:ext uri="{FF2B5EF4-FFF2-40B4-BE49-F238E27FC236}">
                <a16:creationId xmlns:a16="http://schemas.microsoft.com/office/drawing/2014/main" id="{DF5B98AF-9A38-9D3E-8DE3-B4E3E7165266}"/>
              </a:ext>
            </a:extLst>
          </p:cNvPr>
          <p:cNvSpPr txBox="1"/>
          <p:nvPr/>
        </p:nvSpPr>
        <p:spPr>
          <a:xfrm>
            <a:off x="1055648" y="847493"/>
            <a:ext cx="3999572" cy="353943"/>
          </a:xfrm>
          <a:prstGeom prst="rect">
            <a:avLst/>
          </a:prstGeom>
          <a:noFill/>
        </p:spPr>
        <p:txBody>
          <a:bodyPr wrap="square" rtlCol="0">
            <a:spAutoFit/>
          </a:bodyPr>
          <a:lstStyle/>
          <a:p>
            <a:r>
              <a:rPr lang="en-IN" sz="1700" b="1" dirty="0">
                <a:latin typeface="Times New Roman" panose="02020603050405020304" pitchFamily="18" charset="0"/>
                <a:cs typeface="Times New Roman" panose="02020603050405020304" pitchFamily="18" charset="0"/>
              </a:rPr>
              <a:t>5. PAYMENT  </a:t>
            </a:r>
          </a:p>
        </p:txBody>
      </p:sp>
      <p:pic>
        <p:nvPicPr>
          <p:cNvPr id="8" name="Google Shape;138;p1">
            <a:extLst>
              <a:ext uri="{FF2B5EF4-FFF2-40B4-BE49-F238E27FC236}">
                <a16:creationId xmlns:a16="http://schemas.microsoft.com/office/drawing/2014/main" id="{6F534D7F-E7BB-11D9-E8EB-063C15B575E1}"/>
              </a:ext>
            </a:extLst>
          </p:cNvPr>
          <p:cNvPicPr preferRelativeResize="0"/>
          <p:nvPr/>
        </p:nvPicPr>
        <p:blipFill rotWithShape="1">
          <a:blip r:embed="rId3">
            <a:alphaModFix/>
          </a:blip>
          <a:srcRect/>
          <a:stretch/>
        </p:blipFill>
        <p:spPr>
          <a:xfrm>
            <a:off x="242121" y="115365"/>
            <a:ext cx="762558" cy="762395"/>
          </a:xfrm>
          <a:prstGeom prst="rect">
            <a:avLst/>
          </a:prstGeom>
          <a:noFill/>
          <a:ln>
            <a:noFill/>
          </a:ln>
        </p:spPr>
      </p:pic>
      <p:pic>
        <p:nvPicPr>
          <p:cNvPr id="9" name="Google Shape;139;p1">
            <a:extLst>
              <a:ext uri="{FF2B5EF4-FFF2-40B4-BE49-F238E27FC236}">
                <a16:creationId xmlns:a16="http://schemas.microsoft.com/office/drawing/2014/main" id="{480909DF-2A59-2702-F2D7-AAC378D3AB5D}"/>
              </a:ext>
            </a:extLst>
          </p:cNvPr>
          <p:cNvPicPr preferRelativeResize="0"/>
          <p:nvPr/>
        </p:nvPicPr>
        <p:blipFill rotWithShape="1">
          <a:blip r:embed="rId4">
            <a:alphaModFix/>
          </a:blip>
          <a:srcRect/>
          <a:stretch/>
        </p:blipFill>
        <p:spPr>
          <a:xfrm>
            <a:off x="8108115" y="176829"/>
            <a:ext cx="824970" cy="795591"/>
          </a:xfrm>
          <a:prstGeom prst="rect">
            <a:avLst/>
          </a:prstGeom>
          <a:noFill/>
          <a:ln>
            <a:noFill/>
          </a:ln>
        </p:spPr>
      </p:pic>
    </p:spTree>
    <p:extLst>
      <p:ext uri="{BB962C8B-B14F-4D97-AF65-F5344CB8AC3E}">
        <p14:creationId xmlns:p14="http://schemas.microsoft.com/office/powerpoint/2010/main" val="907044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pic>
        <p:nvPicPr>
          <p:cNvPr id="64" name="Google Shape;64;p14"/>
          <p:cNvPicPr preferRelativeResize="0"/>
          <p:nvPr/>
        </p:nvPicPr>
        <p:blipFill rotWithShape="1">
          <a:blip r:embed="rId3">
            <a:alphaModFix/>
          </a:blip>
          <a:srcRect/>
          <a:stretch/>
        </p:blipFill>
        <p:spPr>
          <a:xfrm>
            <a:off x="215900" y="137415"/>
            <a:ext cx="762558" cy="762395"/>
          </a:xfrm>
          <a:prstGeom prst="rect">
            <a:avLst/>
          </a:prstGeom>
          <a:noFill/>
          <a:ln>
            <a:noFill/>
          </a:ln>
        </p:spPr>
      </p:pic>
      <p:pic>
        <p:nvPicPr>
          <p:cNvPr id="65" name="Google Shape;65;p14"/>
          <p:cNvPicPr preferRelativeResize="0"/>
          <p:nvPr/>
        </p:nvPicPr>
        <p:blipFill rotWithShape="1">
          <a:blip r:embed="rId4">
            <a:alphaModFix/>
          </a:blip>
          <a:srcRect/>
          <a:stretch/>
        </p:blipFill>
        <p:spPr>
          <a:xfrm>
            <a:off x="8179330" y="120816"/>
            <a:ext cx="824970" cy="795591"/>
          </a:xfrm>
          <a:prstGeom prst="rect">
            <a:avLst/>
          </a:prstGeom>
          <a:noFill/>
          <a:ln>
            <a:noFill/>
          </a:ln>
        </p:spPr>
      </p:pic>
      <p:sp>
        <p:nvSpPr>
          <p:cNvPr id="66" name="Google Shape;66;p14"/>
          <p:cNvSpPr txBox="1"/>
          <p:nvPr/>
        </p:nvSpPr>
        <p:spPr>
          <a:xfrm>
            <a:off x="38100" y="241629"/>
            <a:ext cx="9067800"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b="1" dirty="0">
                <a:solidFill>
                  <a:schemeClr val="tx1"/>
                </a:solidFill>
              </a:rPr>
              <a:t>PRESENTATION OVERVIEW</a:t>
            </a:r>
            <a:endParaRPr sz="2400" b="1" dirty="0">
              <a:solidFill>
                <a:schemeClr val="tx1"/>
              </a:solidFill>
              <a:latin typeface="Calibri"/>
              <a:ea typeface="Calibri"/>
              <a:cs typeface="Calibri"/>
              <a:sym typeface="Calibri"/>
            </a:endParaRPr>
          </a:p>
        </p:txBody>
      </p:sp>
      <p:sp>
        <p:nvSpPr>
          <p:cNvPr id="6" name="Text Box 2">
            <a:extLst>
              <a:ext uri="{FF2B5EF4-FFF2-40B4-BE49-F238E27FC236}">
                <a16:creationId xmlns:a16="http://schemas.microsoft.com/office/drawing/2014/main" id="{D66838E7-DF8B-441F-A7FD-CF7E2EA15593}"/>
              </a:ext>
            </a:extLst>
          </p:cNvPr>
          <p:cNvSpPr txBox="1">
            <a:spLocks noChangeArrowheads="1"/>
          </p:cNvSpPr>
          <p:nvPr/>
        </p:nvSpPr>
        <p:spPr bwMode="auto">
          <a:xfrm>
            <a:off x="1918010" y="1077965"/>
            <a:ext cx="4732105" cy="3471731"/>
          </a:xfrm>
          <a:prstGeom prst="rect">
            <a:avLst/>
          </a:prstGeom>
          <a:noFill/>
          <a:ln>
            <a:noFill/>
          </a:ln>
        </p:spPr>
        <p:txBody>
          <a:bodyPr/>
          <a:lstStyle>
            <a:lvl1pPr marL="342900" indent="-341313" eaLnBrk="0" hangingPunc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Lst>
              <a:defRPr>
                <a:solidFill>
                  <a:schemeClr val="tx1"/>
                </a:solidFill>
                <a:latin typeface="Arial" panose="020B0604020202020204" pitchFamily="34" charset="0"/>
                <a:ea typeface="WenQuanYi Micro Hei"/>
                <a:cs typeface="WenQuanYi Micro Hei"/>
              </a:defRPr>
            </a:lvl1pPr>
            <a:lvl2pPr indent="-284163" eaLnBrk="0" hangingPunc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Lst>
              <a:defRPr>
                <a:solidFill>
                  <a:schemeClr val="tx1"/>
                </a:solidFill>
                <a:latin typeface="Arial" panose="020B0604020202020204" pitchFamily="34" charset="0"/>
                <a:ea typeface="WenQuanYi Micro Hei"/>
                <a:cs typeface="WenQuanYi Micro Hei"/>
              </a:defRPr>
            </a:lvl2pPr>
            <a:lvl3pPr eaLnBrk="0" hangingPunc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Lst>
              <a:defRPr>
                <a:solidFill>
                  <a:schemeClr val="tx1"/>
                </a:solidFill>
                <a:latin typeface="Arial" panose="020B0604020202020204" pitchFamily="34" charset="0"/>
                <a:ea typeface="WenQuanYi Micro Hei"/>
                <a:cs typeface="WenQuanYi Micro Hei"/>
              </a:defRPr>
            </a:lvl3pPr>
            <a:lvl4pPr eaLnBrk="0" hangingPunc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Lst>
              <a:defRPr>
                <a:solidFill>
                  <a:schemeClr val="tx1"/>
                </a:solidFill>
                <a:latin typeface="Arial" panose="020B0604020202020204" pitchFamily="34" charset="0"/>
                <a:ea typeface="WenQuanYi Micro Hei"/>
                <a:cs typeface="WenQuanYi Micro Hei"/>
              </a:defRPr>
            </a:lvl4pPr>
            <a:lvl5pPr eaLnBrk="0" hangingPunc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Lst>
              <a:defRPr>
                <a:solidFill>
                  <a:schemeClr val="tx1"/>
                </a:solidFill>
                <a:latin typeface="Arial" panose="020B0604020202020204" pitchFamily="34" charset="0"/>
                <a:ea typeface="WenQuanYi Micro Hei"/>
                <a:cs typeface="WenQuanYi Micro Hei"/>
              </a:defRPr>
            </a:lvl5pPr>
            <a:lvl6pPr marL="2514600" indent="-228600" defTabSz="457200" eaLnBrk="0" fontAlgn="base" hangingPunct="0">
              <a:spcBef>
                <a:spcPct val="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Lst>
              <a:defRPr>
                <a:solidFill>
                  <a:schemeClr val="tx1"/>
                </a:solidFill>
                <a:latin typeface="Arial" panose="020B0604020202020204" pitchFamily="34" charset="0"/>
                <a:ea typeface="WenQuanYi Micro Hei"/>
                <a:cs typeface="WenQuanYi Micro Hei"/>
              </a:defRPr>
            </a:lvl6pPr>
            <a:lvl7pPr marL="2971800" indent="-228600" defTabSz="457200" eaLnBrk="0" fontAlgn="base" hangingPunct="0">
              <a:spcBef>
                <a:spcPct val="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Lst>
              <a:defRPr>
                <a:solidFill>
                  <a:schemeClr val="tx1"/>
                </a:solidFill>
                <a:latin typeface="Arial" panose="020B0604020202020204" pitchFamily="34" charset="0"/>
                <a:ea typeface="WenQuanYi Micro Hei"/>
                <a:cs typeface="WenQuanYi Micro Hei"/>
              </a:defRPr>
            </a:lvl7pPr>
            <a:lvl8pPr marL="3429000" indent="-228600" defTabSz="457200" eaLnBrk="0" fontAlgn="base" hangingPunct="0">
              <a:spcBef>
                <a:spcPct val="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Lst>
              <a:defRPr>
                <a:solidFill>
                  <a:schemeClr val="tx1"/>
                </a:solidFill>
                <a:latin typeface="Arial" panose="020B0604020202020204" pitchFamily="34" charset="0"/>
                <a:ea typeface="WenQuanYi Micro Hei"/>
                <a:cs typeface="WenQuanYi Micro Hei"/>
              </a:defRPr>
            </a:lvl8pPr>
            <a:lvl9pPr marL="3886200" indent="-228600" defTabSz="457200" eaLnBrk="0" fontAlgn="base" hangingPunct="0">
              <a:spcBef>
                <a:spcPct val="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Lst>
              <a:defRPr>
                <a:solidFill>
                  <a:schemeClr val="tx1"/>
                </a:solidFill>
                <a:latin typeface="Arial" panose="020B0604020202020204" pitchFamily="34" charset="0"/>
                <a:ea typeface="WenQuanYi Micro Hei"/>
                <a:cs typeface="WenQuanYi Micro Hei"/>
              </a:defRPr>
            </a:lvl9pPr>
          </a:lstStyle>
          <a:p>
            <a:pPr marL="344487" indent="-342900" algn="just" eaLnBrk="1" hangingPunct="1">
              <a:lnSpc>
                <a:spcPct val="150000"/>
              </a:lnSpc>
              <a:spcBef>
                <a:spcPts val="325"/>
              </a:spcBef>
              <a:buClr>
                <a:srgbClr val="000000"/>
              </a:buClr>
              <a:buSzPct val="100000"/>
              <a:buFont typeface="+mj-lt"/>
              <a:buAutoNum type="arabicPeriod"/>
              <a:defRPr/>
            </a:pPr>
            <a:r>
              <a:rPr lang="en-US" altLang="en-US" sz="2000" dirty="0">
                <a:solidFill>
                  <a:srgbClr val="000000"/>
                </a:solidFill>
                <a:latin typeface="Times New Roman" panose="02020603050405020304" pitchFamily="18" charset="0"/>
                <a:cs typeface="Times New Roman" panose="02020603050405020304" pitchFamily="18" charset="0"/>
              </a:rPr>
              <a:t>Problem Identification</a:t>
            </a:r>
          </a:p>
          <a:p>
            <a:pPr marL="344487" indent="-342900" algn="just" eaLnBrk="1" hangingPunct="1">
              <a:lnSpc>
                <a:spcPct val="150000"/>
              </a:lnSpc>
              <a:spcBef>
                <a:spcPts val="325"/>
              </a:spcBef>
              <a:buClr>
                <a:srgbClr val="000000"/>
              </a:buClr>
              <a:buSzPct val="100000"/>
              <a:buFont typeface="+mj-lt"/>
              <a:buAutoNum type="arabicPeriod"/>
              <a:defRPr/>
            </a:pPr>
            <a:r>
              <a:rPr lang="en-US" altLang="en-US" sz="2000" dirty="0">
                <a:solidFill>
                  <a:srgbClr val="000000"/>
                </a:solidFill>
                <a:latin typeface="Times New Roman" panose="02020603050405020304" pitchFamily="18" charset="0"/>
                <a:cs typeface="Times New Roman" panose="02020603050405020304" pitchFamily="18" charset="0"/>
              </a:rPr>
              <a:t>Architecture diagram</a:t>
            </a:r>
          </a:p>
          <a:p>
            <a:pPr marL="344487" indent="-342900" algn="just" eaLnBrk="1" hangingPunct="1">
              <a:lnSpc>
                <a:spcPct val="150000"/>
              </a:lnSpc>
              <a:spcBef>
                <a:spcPts val="325"/>
              </a:spcBef>
              <a:buClr>
                <a:srgbClr val="000000"/>
              </a:buClr>
              <a:buSzPct val="100000"/>
              <a:buFont typeface="+mj-lt"/>
              <a:buAutoNum type="arabicPeriod"/>
              <a:defRPr/>
            </a:pPr>
            <a:r>
              <a:rPr lang="en-US" altLang="en-US" sz="2000" dirty="0">
                <a:solidFill>
                  <a:srgbClr val="000000"/>
                </a:solidFill>
                <a:latin typeface="Times New Roman" panose="02020603050405020304" pitchFamily="18" charset="0"/>
                <a:cs typeface="Times New Roman" panose="02020603050405020304" pitchFamily="18" charset="0"/>
              </a:rPr>
              <a:t>Modules</a:t>
            </a:r>
          </a:p>
          <a:p>
            <a:pPr marL="344487" indent="-342900" algn="just" eaLnBrk="1" hangingPunct="1">
              <a:lnSpc>
                <a:spcPct val="150000"/>
              </a:lnSpc>
              <a:spcBef>
                <a:spcPts val="325"/>
              </a:spcBef>
              <a:buClr>
                <a:srgbClr val="000000"/>
              </a:buClr>
              <a:buSzPct val="100000"/>
              <a:buFont typeface="+mj-lt"/>
              <a:buAutoNum type="arabicPeriod"/>
              <a:defRPr/>
            </a:pPr>
            <a:r>
              <a:rPr lang="en-US" sz="2000" dirty="0">
                <a:solidFill>
                  <a:srgbClr val="000000"/>
                </a:solidFill>
                <a:latin typeface="Times New Roman" panose="02020603050405020304" pitchFamily="18" charset="0"/>
                <a:cs typeface="Times New Roman" panose="02020603050405020304" pitchFamily="18" charset="0"/>
              </a:rPr>
              <a:t>Module description</a:t>
            </a:r>
          </a:p>
          <a:p>
            <a:pPr marL="1587" indent="0" algn="just" eaLnBrk="1" hangingPunct="1">
              <a:lnSpc>
                <a:spcPct val="150000"/>
              </a:lnSpc>
              <a:spcBef>
                <a:spcPts val="325"/>
              </a:spcBef>
              <a:buSzPct val="100000"/>
              <a:defRPr/>
            </a:pPr>
            <a:r>
              <a:rPr lang="en-US" sz="2000" dirty="0">
                <a:solidFill>
                  <a:schemeClr val="dk1"/>
                </a:solidFill>
                <a:latin typeface="Times New Roman" panose="02020603050405020304" pitchFamily="18" charset="0"/>
                <a:cs typeface="Times New Roman" panose="02020603050405020304" pitchFamily="18" charset="0"/>
              </a:rPr>
              <a:t>5.  Diagrams</a:t>
            </a:r>
          </a:p>
          <a:p>
            <a:pPr marL="1587" indent="0" algn="just" eaLnBrk="1" hangingPunct="1">
              <a:lnSpc>
                <a:spcPct val="150000"/>
              </a:lnSpc>
              <a:spcBef>
                <a:spcPts val="325"/>
              </a:spcBef>
              <a:buSzPct val="100000"/>
              <a:defRPr/>
            </a:pPr>
            <a:r>
              <a:rPr lang="en-US" sz="2000" dirty="0">
                <a:solidFill>
                  <a:schemeClr val="dk1"/>
                </a:solidFill>
                <a:latin typeface="Times New Roman" panose="02020603050405020304" pitchFamily="18" charset="0"/>
                <a:cs typeface="Times New Roman" panose="02020603050405020304" pitchFamily="18" charset="0"/>
              </a:rPr>
              <a:t>6.  Output</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B9D95D-D8EB-BB75-1A43-25500A8389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204C30-926C-3432-1854-BBC72B60F7D1}"/>
              </a:ext>
            </a:extLst>
          </p:cNvPr>
          <p:cNvSpPr>
            <a:spLocks noGrp="1"/>
          </p:cNvSpPr>
          <p:nvPr>
            <p:ph type="title"/>
          </p:nvPr>
        </p:nvSpPr>
        <p:spPr/>
        <p:txBody>
          <a:bodyPr>
            <a:normAutofit fontScale="90000"/>
          </a:bodyPr>
          <a:lstStyle/>
          <a:p>
            <a:r>
              <a:rPr lang="en-IN" dirty="0"/>
              <a:t>                                   </a:t>
            </a:r>
            <a:r>
              <a:rPr lang="en-IN" b="1" dirty="0">
                <a:latin typeface="Times New Roman" panose="02020603050405020304" pitchFamily="18" charset="0"/>
                <a:cs typeface="Times New Roman" panose="02020603050405020304" pitchFamily="18" charset="0"/>
              </a:rPr>
              <a:t>OUTPUT</a:t>
            </a:r>
          </a:p>
        </p:txBody>
      </p:sp>
      <p:pic>
        <p:nvPicPr>
          <p:cNvPr id="5" name="Picture 4">
            <a:extLst>
              <a:ext uri="{FF2B5EF4-FFF2-40B4-BE49-F238E27FC236}">
                <a16:creationId xmlns:a16="http://schemas.microsoft.com/office/drawing/2014/main" id="{976EA1E1-187D-E07C-76DC-CC76CC40771F}"/>
              </a:ext>
            </a:extLst>
          </p:cNvPr>
          <p:cNvPicPr>
            <a:picLocks noChangeAspect="1"/>
          </p:cNvPicPr>
          <p:nvPr/>
        </p:nvPicPr>
        <p:blipFill>
          <a:blip r:embed="rId2"/>
          <a:srcRect/>
          <a:stretch/>
        </p:blipFill>
        <p:spPr>
          <a:xfrm>
            <a:off x="1449659" y="1381998"/>
            <a:ext cx="6399996" cy="3599998"/>
          </a:xfrm>
          <a:prstGeom prst="rect">
            <a:avLst/>
          </a:prstGeom>
        </p:spPr>
      </p:pic>
      <p:sp>
        <p:nvSpPr>
          <p:cNvPr id="7" name="TextBox 6">
            <a:extLst>
              <a:ext uri="{FF2B5EF4-FFF2-40B4-BE49-F238E27FC236}">
                <a16:creationId xmlns:a16="http://schemas.microsoft.com/office/drawing/2014/main" id="{9132AC28-08ED-FD3B-ABE2-62DF7FDA2A57}"/>
              </a:ext>
            </a:extLst>
          </p:cNvPr>
          <p:cNvSpPr txBox="1"/>
          <p:nvPr/>
        </p:nvSpPr>
        <p:spPr>
          <a:xfrm>
            <a:off x="1055647" y="847493"/>
            <a:ext cx="4393581" cy="353943"/>
          </a:xfrm>
          <a:prstGeom prst="rect">
            <a:avLst/>
          </a:prstGeom>
          <a:noFill/>
        </p:spPr>
        <p:txBody>
          <a:bodyPr wrap="square" rtlCol="0">
            <a:spAutoFit/>
          </a:bodyPr>
          <a:lstStyle/>
          <a:p>
            <a:r>
              <a:rPr lang="en-IN" sz="1700" b="1" dirty="0">
                <a:latin typeface="Times New Roman" panose="02020603050405020304" pitchFamily="18" charset="0"/>
                <a:cs typeface="Times New Roman" panose="02020603050405020304" pitchFamily="18" charset="0"/>
              </a:rPr>
              <a:t>6. CUSTOMER BOOKING HISTORY </a:t>
            </a:r>
          </a:p>
        </p:txBody>
      </p:sp>
      <p:pic>
        <p:nvPicPr>
          <p:cNvPr id="8" name="Google Shape;138;p1">
            <a:extLst>
              <a:ext uri="{FF2B5EF4-FFF2-40B4-BE49-F238E27FC236}">
                <a16:creationId xmlns:a16="http://schemas.microsoft.com/office/drawing/2014/main" id="{F650A55A-19CF-E4E4-4397-BE5744B3AD7D}"/>
              </a:ext>
            </a:extLst>
          </p:cNvPr>
          <p:cNvPicPr preferRelativeResize="0"/>
          <p:nvPr/>
        </p:nvPicPr>
        <p:blipFill rotWithShape="1">
          <a:blip r:embed="rId3">
            <a:alphaModFix/>
          </a:blip>
          <a:srcRect/>
          <a:stretch/>
        </p:blipFill>
        <p:spPr>
          <a:xfrm>
            <a:off x="242121" y="115365"/>
            <a:ext cx="762558" cy="762395"/>
          </a:xfrm>
          <a:prstGeom prst="rect">
            <a:avLst/>
          </a:prstGeom>
          <a:noFill/>
          <a:ln>
            <a:noFill/>
          </a:ln>
        </p:spPr>
      </p:pic>
      <p:pic>
        <p:nvPicPr>
          <p:cNvPr id="9" name="Google Shape;139;p1">
            <a:extLst>
              <a:ext uri="{FF2B5EF4-FFF2-40B4-BE49-F238E27FC236}">
                <a16:creationId xmlns:a16="http://schemas.microsoft.com/office/drawing/2014/main" id="{5A9B325A-81BF-8B89-BC41-5E8EA73FF730}"/>
              </a:ext>
            </a:extLst>
          </p:cNvPr>
          <p:cNvPicPr preferRelativeResize="0"/>
          <p:nvPr/>
        </p:nvPicPr>
        <p:blipFill rotWithShape="1">
          <a:blip r:embed="rId4">
            <a:alphaModFix/>
          </a:blip>
          <a:srcRect/>
          <a:stretch/>
        </p:blipFill>
        <p:spPr>
          <a:xfrm>
            <a:off x="8108115" y="176829"/>
            <a:ext cx="824970" cy="795591"/>
          </a:xfrm>
          <a:prstGeom prst="rect">
            <a:avLst/>
          </a:prstGeom>
          <a:noFill/>
          <a:ln>
            <a:noFill/>
          </a:ln>
        </p:spPr>
      </p:pic>
    </p:spTree>
    <p:extLst>
      <p:ext uri="{BB962C8B-B14F-4D97-AF65-F5344CB8AC3E}">
        <p14:creationId xmlns:p14="http://schemas.microsoft.com/office/powerpoint/2010/main" val="12405233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7D63C0-C027-3C36-B7E2-46A3FD5970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641846-B30F-D898-D3A0-F14A9057D8BC}"/>
              </a:ext>
            </a:extLst>
          </p:cNvPr>
          <p:cNvSpPr>
            <a:spLocks noGrp="1"/>
          </p:cNvSpPr>
          <p:nvPr>
            <p:ph type="title"/>
          </p:nvPr>
        </p:nvSpPr>
        <p:spPr/>
        <p:txBody>
          <a:bodyPr>
            <a:normAutofit fontScale="90000"/>
          </a:bodyPr>
          <a:lstStyle/>
          <a:p>
            <a:r>
              <a:rPr lang="en-IN" dirty="0"/>
              <a:t>                                   </a:t>
            </a:r>
            <a:r>
              <a:rPr lang="en-IN" b="1" dirty="0">
                <a:latin typeface="Times New Roman" panose="02020603050405020304" pitchFamily="18" charset="0"/>
                <a:cs typeface="Times New Roman" panose="02020603050405020304" pitchFamily="18" charset="0"/>
              </a:rPr>
              <a:t>OUTPUT</a:t>
            </a:r>
          </a:p>
        </p:txBody>
      </p:sp>
      <p:pic>
        <p:nvPicPr>
          <p:cNvPr id="5" name="Picture 4">
            <a:extLst>
              <a:ext uri="{FF2B5EF4-FFF2-40B4-BE49-F238E27FC236}">
                <a16:creationId xmlns:a16="http://schemas.microsoft.com/office/drawing/2014/main" id="{EF7C0A70-7EBC-4934-AC21-278CC751922E}"/>
              </a:ext>
            </a:extLst>
          </p:cNvPr>
          <p:cNvPicPr>
            <a:picLocks noChangeAspect="1"/>
          </p:cNvPicPr>
          <p:nvPr/>
        </p:nvPicPr>
        <p:blipFill>
          <a:blip r:embed="rId2"/>
          <a:srcRect/>
          <a:stretch/>
        </p:blipFill>
        <p:spPr>
          <a:xfrm>
            <a:off x="1449659" y="1381998"/>
            <a:ext cx="6399996" cy="3599997"/>
          </a:xfrm>
          <a:prstGeom prst="rect">
            <a:avLst/>
          </a:prstGeom>
        </p:spPr>
      </p:pic>
      <p:sp>
        <p:nvSpPr>
          <p:cNvPr id="7" name="TextBox 6">
            <a:extLst>
              <a:ext uri="{FF2B5EF4-FFF2-40B4-BE49-F238E27FC236}">
                <a16:creationId xmlns:a16="http://schemas.microsoft.com/office/drawing/2014/main" id="{3CFB645A-282B-ADD7-AB34-C2BCECFF0CEF}"/>
              </a:ext>
            </a:extLst>
          </p:cNvPr>
          <p:cNvSpPr txBox="1"/>
          <p:nvPr/>
        </p:nvSpPr>
        <p:spPr>
          <a:xfrm>
            <a:off x="1055647" y="847493"/>
            <a:ext cx="4393581" cy="353943"/>
          </a:xfrm>
          <a:prstGeom prst="rect">
            <a:avLst/>
          </a:prstGeom>
          <a:noFill/>
        </p:spPr>
        <p:txBody>
          <a:bodyPr wrap="square" rtlCol="0">
            <a:spAutoFit/>
          </a:bodyPr>
          <a:lstStyle/>
          <a:p>
            <a:r>
              <a:rPr lang="en-IN" sz="1700" b="1" dirty="0">
                <a:latin typeface="Times New Roman" panose="02020603050405020304" pitchFamily="18" charset="0"/>
                <a:cs typeface="Times New Roman" panose="02020603050405020304" pitchFamily="18" charset="0"/>
              </a:rPr>
              <a:t>7. FEEDBACK</a:t>
            </a:r>
          </a:p>
        </p:txBody>
      </p:sp>
      <p:pic>
        <p:nvPicPr>
          <p:cNvPr id="8" name="Google Shape;138;p1">
            <a:extLst>
              <a:ext uri="{FF2B5EF4-FFF2-40B4-BE49-F238E27FC236}">
                <a16:creationId xmlns:a16="http://schemas.microsoft.com/office/drawing/2014/main" id="{3F07EE52-01E5-AB1E-CB84-9B6D0A410031}"/>
              </a:ext>
            </a:extLst>
          </p:cNvPr>
          <p:cNvPicPr preferRelativeResize="0"/>
          <p:nvPr/>
        </p:nvPicPr>
        <p:blipFill rotWithShape="1">
          <a:blip r:embed="rId3">
            <a:alphaModFix/>
          </a:blip>
          <a:srcRect/>
          <a:stretch/>
        </p:blipFill>
        <p:spPr>
          <a:xfrm>
            <a:off x="242121" y="115365"/>
            <a:ext cx="762558" cy="762395"/>
          </a:xfrm>
          <a:prstGeom prst="rect">
            <a:avLst/>
          </a:prstGeom>
          <a:noFill/>
          <a:ln>
            <a:noFill/>
          </a:ln>
        </p:spPr>
      </p:pic>
      <p:pic>
        <p:nvPicPr>
          <p:cNvPr id="9" name="Google Shape;139;p1">
            <a:extLst>
              <a:ext uri="{FF2B5EF4-FFF2-40B4-BE49-F238E27FC236}">
                <a16:creationId xmlns:a16="http://schemas.microsoft.com/office/drawing/2014/main" id="{A7197CBF-5574-2EE7-D5D9-8CD028266EA1}"/>
              </a:ext>
            </a:extLst>
          </p:cNvPr>
          <p:cNvPicPr preferRelativeResize="0"/>
          <p:nvPr/>
        </p:nvPicPr>
        <p:blipFill rotWithShape="1">
          <a:blip r:embed="rId4">
            <a:alphaModFix/>
          </a:blip>
          <a:srcRect/>
          <a:stretch/>
        </p:blipFill>
        <p:spPr>
          <a:xfrm>
            <a:off x="8108115" y="176829"/>
            <a:ext cx="824970" cy="795591"/>
          </a:xfrm>
          <a:prstGeom prst="rect">
            <a:avLst/>
          </a:prstGeom>
          <a:noFill/>
          <a:ln>
            <a:noFill/>
          </a:ln>
        </p:spPr>
      </p:pic>
    </p:spTree>
    <p:extLst>
      <p:ext uri="{BB962C8B-B14F-4D97-AF65-F5344CB8AC3E}">
        <p14:creationId xmlns:p14="http://schemas.microsoft.com/office/powerpoint/2010/main" val="12899133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D3330F-F591-6074-D006-8D1892513F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463B87-B092-E213-1E89-4B50E0137847}"/>
              </a:ext>
            </a:extLst>
          </p:cNvPr>
          <p:cNvSpPr>
            <a:spLocks noGrp="1"/>
          </p:cNvSpPr>
          <p:nvPr>
            <p:ph type="title"/>
          </p:nvPr>
        </p:nvSpPr>
        <p:spPr/>
        <p:txBody>
          <a:bodyPr>
            <a:normAutofit fontScale="90000"/>
          </a:bodyPr>
          <a:lstStyle/>
          <a:p>
            <a:r>
              <a:rPr lang="en-IN" dirty="0"/>
              <a:t>                                   </a:t>
            </a:r>
            <a:r>
              <a:rPr lang="en-IN" b="1" dirty="0">
                <a:latin typeface="Times New Roman" panose="02020603050405020304" pitchFamily="18" charset="0"/>
                <a:cs typeface="Times New Roman" panose="02020603050405020304" pitchFamily="18" charset="0"/>
              </a:rPr>
              <a:t>OUTPUT</a:t>
            </a:r>
          </a:p>
        </p:txBody>
      </p:sp>
      <p:pic>
        <p:nvPicPr>
          <p:cNvPr id="5" name="Picture 4">
            <a:extLst>
              <a:ext uri="{FF2B5EF4-FFF2-40B4-BE49-F238E27FC236}">
                <a16:creationId xmlns:a16="http://schemas.microsoft.com/office/drawing/2014/main" id="{7B57DD8C-BCA8-E5AB-73F1-E6B61796CC47}"/>
              </a:ext>
            </a:extLst>
          </p:cNvPr>
          <p:cNvPicPr>
            <a:picLocks noChangeAspect="1"/>
          </p:cNvPicPr>
          <p:nvPr/>
        </p:nvPicPr>
        <p:blipFill>
          <a:blip r:embed="rId2"/>
          <a:srcRect/>
          <a:stretch/>
        </p:blipFill>
        <p:spPr>
          <a:xfrm>
            <a:off x="1449660" y="1381998"/>
            <a:ext cx="6399994" cy="3599997"/>
          </a:xfrm>
          <a:prstGeom prst="rect">
            <a:avLst/>
          </a:prstGeom>
        </p:spPr>
      </p:pic>
      <p:sp>
        <p:nvSpPr>
          <p:cNvPr id="7" name="TextBox 6">
            <a:extLst>
              <a:ext uri="{FF2B5EF4-FFF2-40B4-BE49-F238E27FC236}">
                <a16:creationId xmlns:a16="http://schemas.microsoft.com/office/drawing/2014/main" id="{F9B8755D-1BFB-FBCF-F214-0AFCD7426F67}"/>
              </a:ext>
            </a:extLst>
          </p:cNvPr>
          <p:cNvSpPr txBox="1"/>
          <p:nvPr/>
        </p:nvSpPr>
        <p:spPr>
          <a:xfrm>
            <a:off x="1055647" y="847493"/>
            <a:ext cx="4393581" cy="353943"/>
          </a:xfrm>
          <a:prstGeom prst="rect">
            <a:avLst/>
          </a:prstGeom>
          <a:noFill/>
        </p:spPr>
        <p:txBody>
          <a:bodyPr wrap="square" rtlCol="0">
            <a:spAutoFit/>
          </a:bodyPr>
          <a:lstStyle/>
          <a:p>
            <a:r>
              <a:rPr lang="en-IN" sz="1700" b="1" dirty="0">
                <a:latin typeface="Times New Roman" panose="02020603050405020304" pitchFamily="18" charset="0"/>
                <a:cs typeface="Times New Roman" panose="02020603050405020304" pitchFamily="18" charset="0"/>
              </a:rPr>
              <a:t>9. ADMIN DASHBOARD</a:t>
            </a:r>
          </a:p>
        </p:txBody>
      </p:sp>
      <p:pic>
        <p:nvPicPr>
          <p:cNvPr id="8" name="Google Shape;138;p1">
            <a:extLst>
              <a:ext uri="{FF2B5EF4-FFF2-40B4-BE49-F238E27FC236}">
                <a16:creationId xmlns:a16="http://schemas.microsoft.com/office/drawing/2014/main" id="{D5E637CA-EC1F-0514-9FEB-FB1CD92F695A}"/>
              </a:ext>
            </a:extLst>
          </p:cNvPr>
          <p:cNvPicPr preferRelativeResize="0"/>
          <p:nvPr/>
        </p:nvPicPr>
        <p:blipFill rotWithShape="1">
          <a:blip r:embed="rId3">
            <a:alphaModFix/>
          </a:blip>
          <a:srcRect/>
          <a:stretch/>
        </p:blipFill>
        <p:spPr>
          <a:xfrm>
            <a:off x="242121" y="115365"/>
            <a:ext cx="762558" cy="762395"/>
          </a:xfrm>
          <a:prstGeom prst="rect">
            <a:avLst/>
          </a:prstGeom>
          <a:noFill/>
          <a:ln>
            <a:noFill/>
          </a:ln>
        </p:spPr>
      </p:pic>
      <p:pic>
        <p:nvPicPr>
          <p:cNvPr id="9" name="Google Shape;139;p1">
            <a:extLst>
              <a:ext uri="{FF2B5EF4-FFF2-40B4-BE49-F238E27FC236}">
                <a16:creationId xmlns:a16="http://schemas.microsoft.com/office/drawing/2014/main" id="{D7A04396-0BC3-A931-3670-85B87A53FA2E}"/>
              </a:ext>
            </a:extLst>
          </p:cNvPr>
          <p:cNvPicPr preferRelativeResize="0"/>
          <p:nvPr/>
        </p:nvPicPr>
        <p:blipFill rotWithShape="1">
          <a:blip r:embed="rId4">
            <a:alphaModFix/>
          </a:blip>
          <a:srcRect/>
          <a:stretch/>
        </p:blipFill>
        <p:spPr>
          <a:xfrm>
            <a:off x="8108115" y="176829"/>
            <a:ext cx="824970" cy="795591"/>
          </a:xfrm>
          <a:prstGeom prst="rect">
            <a:avLst/>
          </a:prstGeom>
          <a:noFill/>
          <a:ln>
            <a:noFill/>
          </a:ln>
        </p:spPr>
      </p:pic>
    </p:spTree>
    <p:extLst>
      <p:ext uri="{BB962C8B-B14F-4D97-AF65-F5344CB8AC3E}">
        <p14:creationId xmlns:p14="http://schemas.microsoft.com/office/powerpoint/2010/main" val="1336519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917BE9-52C4-B5D6-D603-C584FD3651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E6A6DB-B156-D139-4A3D-7E107179AD64}"/>
              </a:ext>
            </a:extLst>
          </p:cNvPr>
          <p:cNvSpPr>
            <a:spLocks noGrp="1"/>
          </p:cNvSpPr>
          <p:nvPr>
            <p:ph type="title"/>
          </p:nvPr>
        </p:nvSpPr>
        <p:spPr/>
        <p:txBody>
          <a:bodyPr>
            <a:normAutofit fontScale="90000"/>
          </a:bodyPr>
          <a:lstStyle/>
          <a:p>
            <a:r>
              <a:rPr lang="en-IN" dirty="0"/>
              <a:t>                                   </a:t>
            </a:r>
            <a:r>
              <a:rPr lang="en-IN" b="1" dirty="0">
                <a:latin typeface="Times New Roman" panose="02020603050405020304" pitchFamily="18" charset="0"/>
                <a:cs typeface="Times New Roman" panose="02020603050405020304" pitchFamily="18" charset="0"/>
              </a:rPr>
              <a:t>OUTPUT</a:t>
            </a:r>
          </a:p>
        </p:txBody>
      </p:sp>
      <p:pic>
        <p:nvPicPr>
          <p:cNvPr id="5" name="Picture 4">
            <a:extLst>
              <a:ext uri="{FF2B5EF4-FFF2-40B4-BE49-F238E27FC236}">
                <a16:creationId xmlns:a16="http://schemas.microsoft.com/office/drawing/2014/main" id="{1C89DB39-CE17-FA2D-1A8B-ED6DE34892D8}"/>
              </a:ext>
            </a:extLst>
          </p:cNvPr>
          <p:cNvPicPr>
            <a:picLocks noChangeAspect="1"/>
          </p:cNvPicPr>
          <p:nvPr/>
        </p:nvPicPr>
        <p:blipFill>
          <a:blip r:embed="rId2"/>
          <a:srcRect/>
          <a:stretch/>
        </p:blipFill>
        <p:spPr>
          <a:xfrm>
            <a:off x="1449660" y="1381998"/>
            <a:ext cx="6399994" cy="3599996"/>
          </a:xfrm>
          <a:prstGeom prst="rect">
            <a:avLst/>
          </a:prstGeom>
        </p:spPr>
      </p:pic>
      <p:sp>
        <p:nvSpPr>
          <p:cNvPr id="7" name="TextBox 6">
            <a:extLst>
              <a:ext uri="{FF2B5EF4-FFF2-40B4-BE49-F238E27FC236}">
                <a16:creationId xmlns:a16="http://schemas.microsoft.com/office/drawing/2014/main" id="{D48D90E6-DCE2-9F5C-07FC-A9C7101D9562}"/>
              </a:ext>
            </a:extLst>
          </p:cNvPr>
          <p:cNvSpPr txBox="1"/>
          <p:nvPr/>
        </p:nvSpPr>
        <p:spPr>
          <a:xfrm>
            <a:off x="1055647" y="847493"/>
            <a:ext cx="4393581" cy="353943"/>
          </a:xfrm>
          <a:prstGeom prst="rect">
            <a:avLst/>
          </a:prstGeom>
          <a:noFill/>
        </p:spPr>
        <p:txBody>
          <a:bodyPr wrap="square" rtlCol="0">
            <a:spAutoFit/>
          </a:bodyPr>
          <a:lstStyle/>
          <a:p>
            <a:r>
              <a:rPr lang="en-IN" sz="1700" b="1" dirty="0">
                <a:latin typeface="Times New Roman" panose="02020603050405020304" pitchFamily="18" charset="0"/>
                <a:cs typeface="Times New Roman" panose="02020603050405020304" pitchFamily="18" charset="0"/>
              </a:rPr>
              <a:t>10. CUSTOMER FEEDBACK</a:t>
            </a:r>
          </a:p>
        </p:txBody>
      </p:sp>
      <p:pic>
        <p:nvPicPr>
          <p:cNvPr id="8" name="Google Shape;138;p1">
            <a:extLst>
              <a:ext uri="{FF2B5EF4-FFF2-40B4-BE49-F238E27FC236}">
                <a16:creationId xmlns:a16="http://schemas.microsoft.com/office/drawing/2014/main" id="{50ACD1B2-70B3-86C7-2CFF-74C3838DBB35}"/>
              </a:ext>
            </a:extLst>
          </p:cNvPr>
          <p:cNvPicPr preferRelativeResize="0"/>
          <p:nvPr/>
        </p:nvPicPr>
        <p:blipFill rotWithShape="1">
          <a:blip r:embed="rId3">
            <a:alphaModFix/>
          </a:blip>
          <a:srcRect/>
          <a:stretch/>
        </p:blipFill>
        <p:spPr>
          <a:xfrm>
            <a:off x="242121" y="115365"/>
            <a:ext cx="762558" cy="762395"/>
          </a:xfrm>
          <a:prstGeom prst="rect">
            <a:avLst/>
          </a:prstGeom>
          <a:noFill/>
          <a:ln>
            <a:noFill/>
          </a:ln>
        </p:spPr>
      </p:pic>
      <p:pic>
        <p:nvPicPr>
          <p:cNvPr id="9" name="Google Shape;139;p1">
            <a:extLst>
              <a:ext uri="{FF2B5EF4-FFF2-40B4-BE49-F238E27FC236}">
                <a16:creationId xmlns:a16="http://schemas.microsoft.com/office/drawing/2014/main" id="{01823CF0-FF91-6E22-B2EB-37A170276EF0}"/>
              </a:ext>
            </a:extLst>
          </p:cNvPr>
          <p:cNvPicPr preferRelativeResize="0"/>
          <p:nvPr/>
        </p:nvPicPr>
        <p:blipFill rotWithShape="1">
          <a:blip r:embed="rId4">
            <a:alphaModFix/>
          </a:blip>
          <a:srcRect/>
          <a:stretch/>
        </p:blipFill>
        <p:spPr>
          <a:xfrm>
            <a:off x="8108115" y="176829"/>
            <a:ext cx="824970" cy="795591"/>
          </a:xfrm>
          <a:prstGeom prst="rect">
            <a:avLst/>
          </a:prstGeom>
          <a:noFill/>
          <a:ln>
            <a:noFill/>
          </a:ln>
        </p:spPr>
      </p:pic>
    </p:spTree>
    <p:extLst>
      <p:ext uri="{BB962C8B-B14F-4D97-AF65-F5344CB8AC3E}">
        <p14:creationId xmlns:p14="http://schemas.microsoft.com/office/powerpoint/2010/main" val="17242749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4"/>
          <p:cNvSpPr txBox="1"/>
          <p:nvPr/>
        </p:nvSpPr>
        <p:spPr>
          <a:xfrm>
            <a:off x="38100" y="1835250"/>
            <a:ext cx="9067800" cy="861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400" b="1">
                <a:solidFill>
                  <a:schemeClr val="dk1"/>
                </a:solidFill>
              </a:rPr>
              <a:t>THANK YOU</a:t>
            </a:r>
            <a:endParaRPr sz="2400" b="1">
              <a:solidFill>
                <a:srgbClr val="FF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494" y="248804"/>
            <a:ext cx="8520600" cy="651642"/>
          </a:xfrm>
        </p:spPr>
        <p:txBody>
          <a:bodyPr>
            <a:normAutofit/>
          </a:bodyPr>
          <a:lstStyle/>
          <a:p>
            <a:pPr algn="ctr">
              <a:buClr>
                <a:srgbClr val="000000"/>
              </a:buClr>
            </a:pPr>
            <a:r>
              <a:rPr lang="en-US" sz="2400" b="1" dirty="0">
                <a:solidFill>
                  <a:schemeClr val="tx1"/>
                </a:solidFill>
              </a:rPr>
              <a:t>PROBLEM IDENTIFICATION</a:t>
            </a:r>
          </a:p>
        </p:txBody>
      </p:sp>
      <p:pic>
        <p:nvPicPr>
          <p:cNvPr id="4" name="Google Shape;71;p15"/>
          <p:cNvPicPr preferRelativeResize="0"/>
          <p:nvPr/>
        </p:nvPicPr>
        <p:blipFill rotWithShape="1">
          <a:blip r:embed="rId2">
            <a:alphaModFix/>
          </a:blip>
          <a:srcRect/>
          <a:stretch/>
        </p:blipFill>
        <p:spPr>
          <a:xfrm>
            <a:off x="280494" y="193427"/>
            <a:ext cx="762558" cy="762395"/>
          </a:xfrm>
          <a:prstGeom prst="rect">
            <a:avLst/>
          </a:prstGeom>
          <a:noFill/>
          <a:ln>
            <a:noFill/>
          </a:ln>
        </p:spPr>
      </p:pic>
      <p:pic>
        <p:nvPicPr>
          <p:cNvPr id="5" name="Google Shape;72;p15"/>
          <p:cNvPicPr preferRelativeResize="0"/>
          <p:nvPr/>
        </p:nvPicPr>
        <p:blipFill rotWithShape="1">
          <a:blip r:embed="rId3">
            <a:alphaModFix/>
          </a:blip>
          <a:srcRect/>
          <a:stretch/>
        </p:blipFill>
        <p:spPr>
          <a:xfrm>
            <a:off x="8038536" y="176828"/>
            <a:ext cx="824970" cy="795591"/>
          </a:xfrm>
          <a:prstGeom prst="rect">
            <a:avLst/>
          </a:prstGeom>
          <a:noFill/>
          <a:ln>
            <a:noFill/>
          </a:ln>
        </p:spPr>
      </p:pic>
      <p:sp>
        <p:nvSpPr>
          <p:cNvPr id="9" name="TextBox 8">
            <a:extLst>
              <a:ext uri="{FF2B5EF4-FFF2-40B4-BE49-F238E27FC236}">
                <a16:creationId xmlns:a16="http://schemas.microsoft.com/office/drawing/2014/main" id="{0456D663-ADC6-BC1C-709B-DDB81B24C2A7}"/>
              </a:ext>
            </a:extLst>
          </p:cNvPr>
          <p:cNvSpPr txBox="1"/>
          <p:nvPr/>
        </p:nvSpPr>
        <p:spPr>
          <a:xfrm>
            <a:off x="1074258" y="1211766"/>
            <a:ext cx="6995484" cy="2633413"/>
          </a:xfrm>
          <a:prstGeom prst="rect">
            <a:avLst/>
          </a:prstGeom>
          <a:noFill/>
        </p:spPr>
        <p:txBody>
          <a:bodyPr wrap="square">
            <a:spAutoFit/>
          </a:bodyPr>
          <a:lstStyle/>
          <a:p>
            <a:pPr algn="just">
              <a:lnSpc>
                <a:spcPct val="150000"/>
              </a:lnSpc>
            </a:pPr>
            <a:r>
              <a:rPr lang="en-US" sz="1600" dirty="0">
                <a:latin typeface="Times New Roman" panose="02020603050405020304" pitchFamily="18" charset="0"/>
                <a:cs typeface="Times New Roman" panose="02020603050405020304" pitchFamily="18" charset="0"/>
              </a:rPr>
              <a:t>Traditional restaurant reservation methods cause inefficiency and dissatisfaction due to manual errors like double bookings, unclear costs, and difficulty handling multiple reservations. Customers lack options for personalized preferences (e.g., seating type, AC/Non-AC, themes), while staff struggle with real-time table tracking and administrators lack centralized payment and reporting systems. These issues result in delays, mismanagement, and poor customer experiences, highlighting the need for an automated Restaurant Table Reservation System.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
          <p:cNvSpPr txBox="1">
            <a:spLocks noGrp="1"/>
          </p:cNvSpPr>
          <p:nvPr>
            <p:ph type="title"/>
          </p:nvPr>
        </p:nvSpPr>
        <p:spPr>
          <a:xfrm>
            <a:off x="1004678" y="238294"/>
            <a:ext cx="7039535" cy="67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US" sz="2400" b="1" dirty="0">
                <a:solidFill>
                  <a:schemeClr val="dk1"/>
                </a:solidFill>
              </a:rPr>
              <a:t>ARCHITECTURE DIAGRAM</a:t>
            </a:r>
            <a:endParaRPr b="1" dirty="0">
              <a:solidFill>
                <a:schemeClr val="dk1"/>
              </a:solidFill>
            </a:endParaRPr>
          </a:p>
        </p:txBody>
      </p:sp>
      <p:pic>
        <p:nvPicPr>
          <p:cNvPr id="138" name="Google Shape;138;p1"/>
          <p:cNvPicPr preferRelativeResize="0"/>
          <p:nvPr/>
        </p:nvPicPr>
        <p:blipFill rotWithShape="1">
          <a:blip r:embed="rId2">
            <a:alphaModFix/>
          </a:blip>
          <a:srcRect/>
          <a:stretch/>
        </p:blipFill>
        <p:spPr>
          <a:xfrm>
            <a:off x="242121" y="115365"/>
            <a:ext cx="762558" cy="762395"/>
          </a:xfrm>
          <a:prstGeom prst="rect">
            <a:avLst/>
          </a:prstGeom>
          <a:noFill/>
          <a:ln>
            <a:noFill/>
          </a:ln>
        </p:spPr>
      </p:pic>
      <p:pic>
        <p:nvPicPr>
          <p:cNvPr id="139" name="Google Shape;139;p1"/>
          <p:cNvPicPr preferRelativeResize="0"/>
          <p:nvPr/>
        </p:nvPicPr>
        <p:blipFill rotWithShape="1">
          <a:blip r:embed="rId3">
            <a:alphaModFix/>
          </a:blip>
          <a:srcRect/>
          <a:stretch/>
        </p:blipFill>
        <p:spPr>
          <a:xfrm>
            <a:off x="8108115" y="176829"/>
            <a:ext cx="824970" cy="795591"/>
          </a:xfrm>
          <a:prstGeom prst="rect">
            <a:avLst/>
          </a:prstGeom>
          <a:noFill/>
          <a:ln>
            <a:noFill/>
          </a:ln>
        </p:spPr>
      </p:pic>
      <p:pic>
        <p:nvPicPr>
          <p:cNvPr id="3" name="Picture 2">
            <a:extLst>
              <a:ext uri="{FF2B5EF4-FFF2-40B4-BE49-F238E27FC236}">
                <a16:creationId xmlns:a16="http://schemas.microsoft.com/office/drawing/2014/main" id="{DADA8F8A-D0A2-EAC3-B36A-5986710391F8}"/>
              </a:ext>
            </a:extLst>
          </p:cNvPr>
          <p:cNvPicPr>
            <a:picLocks noChangeAspect="1"/>
          </p:cNvPicPr>
          <p:nvPr/>
        </p:nvPicPr>
        <p:blipFill>
          <a:blip r:embed="rId4"/>
          <a:stretch>
            <a:fillRect/>
          </a:stretch>
        </p:blipFill>
        <p:spPr>
          <a:xfrm>
            <a:off x="550126" y="1033823"/>
            <a:ext cx="7768683" cy="345904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Google Shape;85;p17"/>
          <p:cNvPicPr preferRelativeResize="0"/>
          <p:nvPr/>
        </p:nvPicPr>
        <p:blipFill rotWithShape="1">
          <a:blip r:embed="rId3">
            <a:alphaModFix/>
          </a:blip>
          <a:srcRect/>
          <a:stretch/>
        </p:blipFill>
        <p:spPr>
          <a:xfrm>
            <a:off x="204868" y="110492"/>
            <a:ext cx="762558" cy="762395"/>
          </a:xfrm>
          <a:prstGeom prst="rect">
            <a:avLst/>
          </a:prstGeom>
          <a:noFill/>
          <a:ln>
            <a:noFill/>
          </a:ln>
        </p:spPr>
      </p:pic>
      <p:pic>
        <p:nvPicPr>
          <p:cNvPr id="86" name="Google Shape;86;p17"/>
          <p:cNvPicPr preferRelativeResize="0"/>
          <p:nvPr/>
        </p:nvPicPr>
        <p:blipFill rotWithShape="1">
          <a:blip r:embed="rId4">
            <a:alphaModFix/>
          </a:blip>
          <a:srcRect/>
          <a:stretch/>
        </p:blipFill>
        <p:spPr>
          <a:xfrm>
            <a:off x="8114162" y="93893"/>
            <a:ext cx="824970" cy="795591"/>
          </a:xfrm>
          <a:prstGeom prst="rect">
            <a:avLst/>
          </a:prstGeom>
          <a:noFill/>
          <a:ln>
            <a:noFill/>
          </a:ln>
        </p:spPr>
      </p:pic>
      <p:sp>
        <p:nvSpPr>
          <p:cNvPr id="87" name="Google Shape;87;p17"/>
          <p:cNvSpPr txBox="1"/>
          <p:nvPr/>
        </p:nvSpPr>
        <p:spPr>
          <a:xfrm>
            <a:off x="-140784" y="160785"/>
            <a:ext cx="9105900" cy="553968"/>
          </a:xfrm>
          <a:prstGeom prst="rect">
            <a:avLst/>
          </a:prstGeom>
          <a:noFill/>
          <a:ln>
            <a:noFill/>
          </a:ln>
        </p:spPr>
        <p:txBody>
          <a:bodyPr spcFirstLastPara="1" wrap="square" lIns="91425" tIns="91425" rIns="91425" bIns="91425" anchor="t" anchorCtr="0">
            <a:spAutoFit/>
          </a:bodyPr>
          <a:lstStyle/>
          <a:p>
            <a:pPr algn="ctr">
              <a:buSzPts val="2400"/>
            </a:pPr>
            <a:r>
              <a:rPr lang="en" sz="2400" b="1" dirty="0">
                <a:solidFill>
                  <a:schemeClr val="tx1"/>
                </a:solidFill>
              </a:rPr>
              <a:t>MODULES</a:t>
            </a:r>
          </a:p>
        </p:txBody>
      </p:sp>
      <p:sp>
        <p:nvSpPr>
          <p:cNvPr id="6" name="TextBox 5">
            <a:extLst>
              <a:ext uri="{FF2B5EF4-FFF2-40B4-BE49-F238E27FC236}">
                <a16:creationId xmlns:a16="http://schemas.microsoft.com/office/drawing/2014/main" id="{17886D1B-93BD-45F5-0013-7785D8E17E4A}"/>
              </a:ext>
            </a:extLst>
          </p:cNvPr>
          <p:cNvSpPr txBox="1"/>
          <p:nvPr/>
        </p:nvSpPr>
        <p:spPr>
          <a:xfrm>
            <a:off x="1449658" y="1137424"/>
            <a:ext cx="5798634" cy="2800767"/>
          </a:xfrm>
          <a:prstGeom prst="rect">
            <a:avLst/>
          </a:prstGeom>
          <a:noFill/>
        </p:spPr>
        <p:txBody>
          <a:bodyPr wrap="square" rtlCol="0">
            <a:spAutoFit/>
          </a:bodyPr>
          <a:lstStyle/>
          <a:p>
            <a:pPr marL="342900" indent="-342900">
              <a:buAutoNum type="arabicPeriod"/>
            </a:pPr>
            <a:r>
              <a:rPr lang="en-IN" sz="1600" dirty="0">
                <a:latin typeface="Times New Roman" panose="02020603050405020304" pitchFamily="18" charset="0"/>
                <a:cs typeface="Times New Roman" panose="02020603050405020304" pitchFamily="18" charset="0"/>
              </a:rPr>
              <a:t>User Module</a:t>
            </a:r>
          </a:p>
          <a:p>
            <a:pPr marL="342900" indent="-342900">
              <a:buAutoNum type="arabicPeriod"/>
            </a:pPr>
            <a:endParaRPr lang="en-IN" sz="1600" dirty="0">
              <a:latin typeface="Times New Roman" panose="02020603050405020304" pitchFamily="18" charset="0"/>
              <a:cs typeface="Times New Roman" panose="02020603050405020304" pitchFamily="18" charset="0"/>
            </a:endParaRPr>
          </a:p>
          <a:p>
            <a:pPr marL="342900" indent="-342900">
              <a:buAutoNum type="arabicPeriod"/>
            </a:pPr>
            <a:r>
              <a:rPr lang="en-IN" sz="1600" dirty="0">
                <a:latin typeface="Times New Roman" panose="02020603050405020304" pitchFamily="18" charset="0"/>
                <a:cs typeface="Times New Roman" panose="02020603050405020304" pitchFamily="18" charset="0"/>
              </a:rPr>
              <a:t>Table Booking Module</a:t>
            </a:r>
          </a:p>
          <a:p>
            <a:pPr marL="342900" indent="-342900">
              <a:buAutoNum type="arabicPeriod"/>
            </a:pPr>
            <a:endParaRPr lang="en-IN" sz="1600" dirty="0">
              <a:latin typeface="Times New Roman" panose="02020603050405020304" pitchFamily="18" charset="0"/>
              <a:cs typeface="Times New Roman" panose="02020603050405020304" pitchFamily="18" charset="0"/>
            </a:endParaRPr>
          </a:p>
          <a:p>
            <a:pPr marL="342900" indent="-342900">
              <a:buAutoNum type="arabicPeriod"/>
            </a:pPr>
            <a:r>
              <a:rPr lang="en-IN" sz="1600" dirty="0">
                <a:latin typeface="Times New Roman" panose="02020603050405020304" pitchFamily="18" charset="0"/>
                <a:cs typeface="Times New Roman" panose="02020603050405020304" pitchFamily="18" charset="0"/>
              </a:rPr>
              <a:t>Payment Module</a:t>
            </a:r>
          </a:p>
          <a:p>
            <a:endParaRPr lang="en-IN" sz="1600" dirty="0">
              <a:latin typeface="Times New Roman" panose="02020603050405020304" pitchFamily="18" charset="0"/>
              <a:cs typeface="Times New Roman" panose="02020603050405020304" pitchFamily="18" charset="0"/>
            </a:endParaRPr>
          </a:p>
          <a:p>
            <a:pPr marL="342900" indent="-342900">
              <a:buAutoNum type="arabicPeriod" startAt="4"/>
            </a:pPr>
            <a:r>
              <a:rPr lang="en-IN" sz="1600" dirty="0">
                <a:latin typeface="Times New Roman" panose="02020603050405020304" pitchFamily="18" charset="0"/>
                <a:cs typeface="Times New Roman" panose="02020603050405020304" pitchFamily="18" charset="0"/>
              </a:rPr>
              <a:t>Feedback Module</a:t>
            </a:r>
          </a:p>
          <a:p>
            <a:pPr marL="342900" indent="-342900">
              <a:buAutoNum type="arabicPeriod" startAt="4"/>
            </a:pPr>
            <a:endParaRPr lang="en-IN" sz="1600" dirty="0">
              <a:latin typeface="Times New Roman" panose="02020603050405020304" pitchFamily="18" charset="0"/>
              <a:cs typeface="Times New Roman" panose="02020603050405020304" pitchFamily="18" charset="0"/>
            </a:endParaRPr>
          </a:p>
          <a:p>
            <a:pPr marL="342900" indent="-342900">
              <a:buAutoNum type="arabicPeriod" startAt="4"/>
            </a:pPr>
            <a:r>
              <a:rPr lang="en-IN" sz="1600" dirty="0">
                <a:latin typeface="Times New Roman" panose="02020603050405020304" pitchFamily="18" charset="0"/>
                <a:cs typeface="Times New Roman" panose="02020603050405020304" pitchFamily="18" charset="0"/>
              </a:rPr>
              <a:t>Admin Module</a:t>
            </a:r>
          </a:p>
          <a:p>
            <a:pPr marL="342900" indent="-342900">
              <a:buFont typeface="Arial"/>
              <a:buAutoNum type="arabicPeriod"/>
            </a:pPr>
            <a:endParaRPr lang="en-IN" sz="1600" dirty="0">
              <a:latin typeface="Times New Roman" panose="02020603050405020304" pitchFamily="18" charset="0"/>
              <a:cs typeface="Times New Roman" panose="02020603050405020304" pitchFamily="18" charset="0"/>
            </a:endParaRPr>
          </a:p>
          <a:p>
            <a:pPr marL="342900" indent="-342900">
              <a:buAutoNum type="arabicPeriod"/>
            </a:pPr>
            <a:endParaRPr lang="en-IN"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25A8A160-1F1A-A4DE-77A7-331984539F1B}"/>
            </a:ext>
          </a:extLst>
        </p:cNvPr>
        <p:cNvGrpSpPr/>
        <p:nvPr/>
      </p:nvGrpSpPr>
      <p:grpSpPr>
        <a:xfrm>
          <a:off x="0" y="0"/>
          <a:ext cx="0" cy="0"/>
          <a:chOff x="0" y="0"/>
          <a:chExt cx="0" cy="0"/>
        </a:xfrm>
      </p:grpSpPr>
      <p:pic>
        <p:nvPicPr>
          <p:cNvPr id="85" name="Google Shape;85;p17">
            <a:extLst>
              <a:ext uri="{FF2B5EF4-FFF2-40B4-BE49-F238E27FC236}">
                <a16:creationId xmlns:a16="http://schemas.microsoft.com/office/drawing/2014/main" id="{C939BE48-136F-73C4-7376-DE736B301B43}"/>
              </a:ext>
            </a:extLst>
          </p:cNvPr>
          <p:cNvPicPr preferRelativeResize="0"/>
          <p:nvPr/>
        </p:nvPicPr>
        <p:blipFill rotWithShape="1">
          <a:blip r:embed="rId3">
            <a:alphaModFix/>
          </a:blip>
          <a:srcRect/>
          <a:stretch/>
        </p:blipFill>
        <p:spPr>
          <a:xfrm>
            <a:off x="204868" y="110492"/>
            <a:ext cx="762558" cy="762395"/>
          </a:xfrm>
          <a:prstGeom prst="rect">
            <a:avLst/>
          </a:prstGeom>
          <a:noFill/>
          <a:ln>
            <a:noFill/>
          </a:ln>
        </p:spPr>
      </p:pic>
      <p:pic>
        <p:nvPicPr>
          <p:cNvPr id="86" name="Google Shape;86;p17">
            <a:extLst>
              <a:ext uri="{FF2B5EF4-FFF2-40B4-BE49-F238E27FC236}">
                <a16:creationId xmlns:a16="http://schemas.microsoft.com/office/drawing/2014/main" id="{5137EE89-0216-B122-4C0B-922AC3E421E0}"/>
              </a:ext>
            </a:extLst>
          </p:cNvPr>
          <p:cNvPicPr preferRelativeResize="0"/>
          <p:nvPr/>
        </p:nvPicPr>
        <p:blipFill rotWithShape="1">
          <a:blip r:embed="rId4">
            <a:alphaModFix/>
          </a:blip>
          <a:srcRect/>
          <a:stretch/>
        </p:blipFill>
        <p:spPr>
          <a:xfrm>
            <a:off x="8114162" y="93893"/>
            <a:ext cx="824970" cy="795591"/>
          </a:xfrm>
          <a:prstGeom prst="rect">
            <a:avLst/>
          </a:prstGeom>
          <a:noFill/>
          <a:ln>
            <a:noFill/>
          </a:ln>
        </p:spPr>
      </p:pic>
      <p:sp>
        <p:nvSpPr>
          <p:cNvPr id="87" name="Google Shape;87;p17">
            <a:extLst>
              <a:ext uri="{FF2B5EF4-FFF2-40B4-BE49-F238E27FC236}">
                <a16:creationId xmlns:a16="http://schemas.microsoft.com/office/drawing/2014/main" id="{3BBC39F5-493D-EDE2-39CB-5271F63EA5EA}"/>
              </a:ext>
            </a:extLst>
          </p:cNvPr>
          <p:cNvSpPr txBox="1"/>
          <p:nvPr/>
        </p:nvSpPr>
        <p:spPr>
          <a:xfrm>
            <a:off x="0" y="214706"/>
            <a:ext cx="9105900" cy="553968"/>
          </a:xfrm>
          <a:prstGeom prst="rect">
            <a:avLst/>
          </a:prstGeom>
          <a:noFill/>
          <a:ln>
            <a:noFill/>
          </a:ln>
        </p:spPr>
        <p:txBody>
          <a:bodyPr spcFirstLastPara="1" wrap="square" lIns="91425" tIns="91425" rIns="91425" bIns="91425" anchor="t" anchorCtr="0">
            <a:spAutoFit/>
          </a:bodyPr>
          <a:lstStyle/>
          <a:p>
            <a:pPr algn="ctr">
              <a:buSzPts val="2400"/>
            </a:pPr>
            <a:r>
              <a:rPr lang="en" sz="2400" b="1" dirty="0">
                <a:solidFill>
                  <a:schemeClr val="tx1"/>
                </a:solidFill>
              </a:rPr>
              <a:t>MODULE DESCRIPTION</a:t>
            </a:r>
          </a:p>
        </p:txBody>
      </p:sp>
      <p:sp>
        <p:nvSpPr>
          <p:cNvPr id="5" name="Rectangle 3">
            <a:extLst>
              <a:ext uri="{FF2B5EF4-FFF2-40B4-BE49-F238E27FC236}">
                <a16:creationId xmlns:a16="http://schemas.microsoft.com/office/drawing/2014/main" id="{E4529AF5-44F3-9AA0-376E-D5A0264BCAA2}"/>
              </a:ext>
            </a:extLst>
          </p:cNvPr>
          <p:cNvSpPr>
            <a:spLocks noChangeArrowheads="1"/>
          </p:cNvSpPr>
          <p:nvPr/>
        </p:nvSpPr>
        <p:spPr bwMode="auto">
          <a:xfrm>
            <a:off x="1055152" y="906088"/>
            <a:ext cx="7033696"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eaLnBrk="0" fontAlgn="base" hangingPunct="0">
              <a:spcBef>
                <a:spcPct val="0"/>
              </a:spcBef>
              <a:spcAft>
                <a:spcPct val="0"/>
              </a:spcAft>
              <a:buClrTx/>
            </a:pPr>
            <a:r>
              <a:rPr lang="en-IN" b="1" dirty="0">
                <a:latin typeface="Times New Roman" panose="02020603050405020304" pitchFamily="18" charset="0"/>
                <a:cs typeface="Times New Roman" panose="02020603050405020304" pitchFamily="18" charset="0"/>
              </a:rPr>
              <a:t>1.User Module </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This module allows customers to register, log in, and manage their profile. Users can browse booking features, make reservations, view booking history, complete payment, and submit feedback after dining.</a:t>
            </a:r>
          </a:p>
          <a:p>
            <a:pPr algn="just" eaLnBrk="0" fontAlgn="base" hangingPunct="0">
              <a:spcBef>
                <a:spcPct val="0"/>
              </a:spcBef>
              <a:spcAft>
                <a:spcPct val="0"/>
              </a:spcAft>
              <a:buClrTx/>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lvl="0" algn="just" eaLnBrk="0" fontAlgn="base" hangingPunct="0">
              <a:spcBef>
                <a:spcPct val="0"/>
              </a:spcBef>
              <a:spcAft>
                <a:spcPct val="0"/>
              </a:spcAft>
              <a:buClrTx/>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 </a:t>
            </a:r>
            <a:r>
              <a:rPr lang="en-IN" b="1" dirty="0">
                <a:latin typeface="Times New Roman" panose="02020603050405020304" pitchFamily="18" charset="0"/>
                <a:cs typeface="Times New Roman" panose="02020603050405020304" pitchFamily="18" charset="0"/>
              </a:rPr>
              <a:t>Table Booking Module</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Users can select date, time, number of guests, special occasion (Birthday/Anniversary/Business Meeting), ambience (Romantic/Family/Quiet/Party), and seat preference (Window/Outdoor/AC/Non-AC). The system confirms and saves the reservation in the database.</a:t>
            </a: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spcBef>
                <a:spcPct val="0"/>
              </a:spcBef>
              <a:spcAft>
                <a:spcPct val="0"/>
              </a:spcAft>
              <a:buClrTx/>
              <a:buSzTx/>
              <a:buFont typeface="+mj-lt"/>
              <a:buAutoNum type="arabicPeriod"/>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lvl="0" algn="just" eaLnBrk="0" fontAlgn="base" hangingPunct="0">
              <a:spcBef>
                <a:spcPct val="0"/>
              </a:spcBef>
              <a:spcAft>
                <a:spcPct val="0"/>
              </a:spcAft>
              <a:buClrTx/>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a:t>
            </a:r>
            <a:r>
              <a:rPr lang="en-IN" dirty="0"/>
              <a:t> </a:t>
            </a:r>
            <a:r>
              <a:rPr lang="en-IN" b="1" dirty="0">
                <a:latin typeface="Times New Roman" panose="02020603050405020304" pitchFamily="18" charset="0"/>
                <a:cs typeface="Times New Roman" panose="02020603050405020304" pitchFamily="18" charset="0"/>
              </a:rPr>
              <a:t>Payment Module</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This module handles advance payment through a simulated card payment page. It verifies entered details and updates booking status to indicate payment completion.</a:t>
            </a: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spcBef>
                <a:spcPct val="0"/>
              </a:spcBef>
              <a:spcAft>
                <a:spcPct val="0"/>
              </a:spcAft>
              <a:buClrTx/>
              <a:buSzTx/>
              <a:buFont typeface="+mj-lt"/>
              <a:buAutoNum type="arabicPeriod"/>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lvl="0" algn="just" eaLnBrk="0" fontAlgn="base" hangingPunct="0">
              <a:spcBef>
                <a:spcPct val="0"/>
              </a:spcBef>
              <a:spcAft>
                <a:spcPct val="0"/>
              </a:spcAft>
              <a:buClrTx/>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4.</a:t>
            </a:r>
            <a:r>
              <a:rPr lang="en-IN" dirty="0"/>
              <a:t> </a:t>
            </a:r>
            <a:r>
              <a:rPr lang="en-IN" b="1" dirty="0">
                <a:latin typeface="Times New Roman" panose="02020603050405020304" pitchFamily="18" charset="0"/>
                <a:cs typeface="Times New Roman" panose="02020603050405020304" pitchFamily="18" charset="0"/>
              </a:rPr>
              <a:t>Feedback Module</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After dining, users can provide a star rating and comments about their experience. The system stores this feedback for admin review to improve service quality.</a:t>
            </a:r>
          </a:p>
          <a:p>
            <a:pPr lvl="0" algn="just" eaLnBrk="0" fontAlgn="base" hangingPunct="0">
              <a:spcBef>
                <a:spcPct val="0"/>
              </a:spcBef>
              <a:spcAft>
                <a:spcPct val="0"/>
              </a:spcAft>
              <a:buClrTx/>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lvl="0" algn="just" eaLnBrk="0" fontAlgn="base" hangingPunct="0">
              <a:spcBef>
                <a:spcPct val="0"/>
              </a:spcBef>
              <a:spcAft>
                <a:spcPct val="0"/>
              </a:spcAft>
              <a:buClrTx/>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5. </a:t>
            </a:r>
            <a:r>
              <a:rPr lang="en-IN" b="1" dirty="0">
                <a:latin typeface="Times New Roman" panose="02020603050405020304" pitchFamily="18" charset="0"/>
                <a:cs typeface="Times New Roman" panose="02020603050405020304" pitchFamily="18" charset="0"/>
              </a:rPr>
              <a:t>Admin Module</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Admin can log in securely to view all bookings, manage reservation status, review customer preferences, and read feedback. This helps staff prepare tables, decorations, and maintain customer satisfaction.</a:t>
            </a: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5426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
          <a:extLst>
            <a:ext uri="{FF2B5EF4-FFF2-40B4-BE49-F238E27FC236}">
              <a16:creationId xmlns:a16="http://schemas.microsoft.com/office/drawing/2014/main" id="{88D1B44D-53D3-68B9-385F-71C27084442A}"/>
            </a:ext>
          </a:extLst>
        </p:cNvPr>
        <p:cNvGrpSpPr/>
        <p:nvPr/>
      </p:nvGrpSpPr>
      <p:grpSpPr>
        <a:xfrm>
          <a:off x="0" y="0"/>
          <a:ext cx="0" cy="0"/>
          <a:chOff x="0" y="0"/>
          <a:chExt cx="0" cy="0"/>
        </a:xfrm>
      </p:grpSpPr>
      <p:sp>
        <p:nvSpPr>
          <p:cNvPr id="137" name="Google Shape;137;p1">
            <a:extLst>
              <a:ext uri="{FF2B5EF4-FFF2-40B4-BE49-F238E27FC236}">
                <a16:creationId xmlns:a16="http://schemas.microsoft.com/office/drawing/2014/main" id="{8953F349-C164-2E6F-C9A4-2510EEB80641}"/>
              </a:ext>
            </a:extLst>
          </p:cNvPr>
          <p:cNvSpPr txBox="1">
            <a:spLocks noGrp="1"/>
          </p:cNvSpPr>
          <p:nvPr>
            <p:ph type="title"/>
          </p:nvPr>
        </p:nvSpPr>
        <p:spPr>
          <a:xfrm>
            <a:off x="1004678" y="238294"/>
            <a:ext cx="7039535" cy="67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US" sz="2400" b="1" dirty="0"/>
              <a:t>USE CASE </a:t>
            </a:r>
            <a:r>
              <a:rPr lang="en-US" sz="2400" b="1" dirty="0">
                <a:solidFill>
                  <a:schemeClr val="dk1"/>
                </a:solidFill>
              </a:rPr>
              <a:t>DIAGRAM</a:t>
            </a:r>
            <a:endParaRPr b="1" dirty="0">
              <a:solidFill>
                <a:schemeClr val="dk1"/>
              </a:solidFill>
            </a:endParaRPr>
          </a:p>
        </p:txBody>
      </p:sp>
      <p:pic>
        <p:nvPicPr>
          <p:cNvPr id="138" name="Google Shape;138;p1">
            <a:extLst>
              <a:ext uri="{FF2B5EF4-FFF2-40B4-BE49-F238E27FC236}">
                <a16:creationId xmlns:a16="http://schemas.microsoft.com/office/drawing/2014/main" id="{96AAA0AD-9FF9-92FE-B22B-7DF6FE26E48A}"/>
              </a:ext>
            </a:extLst>
          </p:cNvPr>
          <p:cNvPicPr preferRelativeResize="0"/>
          <p:nvPr/>
        </p:nvPicPr>
        <p:blipFill rotWithShape="1">
          <a:blip r:embed="rId2">
            <a:alphaModFix/>
          </a:blip>
          <a:srcRect/>
          <a:stretch/>
        </p:blipFill>
        <p:spPr>
          <a:xfrm>
            <a:off x="242121" y="115365"/>
            <a:ext cx="762558" cy="762395"/>
          </a:xfrm>
          <a:prstGeom prst="rect">
            <a:avLst/>
          </a:prstGeom>
          <a:noFill/>
          <a:ln>
            <a:noFill/>
          </a:ln>
        </p:spPr>
      </p:pic>
      <p:pic>
        <p:nvPicPr>
          <p:cNvPr id="139" name="Google Shape;139;p1">
            <a:extLst>
              <a:ext uri="{FF2B5EF4-FFF2-40B4-BE49-F238E27FC236}">
                <a16:creationId xmlns:a16="http://schemas.microsoft.com/office/drawing/2014/main" id="{BF9C62D8-B78D-B6BD-86BC-058BB4A782CE}"/>
              </a:ext>
            </a:extLst>
          </p:cNvPr>
          <p:cNvPicPr preferRelativeResize="0"/>
          <p:nvPr/>
        </p:nvPicPr>
        <p:blipFill rotWithShape="1">
          <a:blip r:embed="rId3">
            <a:alphaModFix/>
          </a:blip>
          <a:srcRect/>
          <a:stretch/>
        </p:blipFill>
        <p:spPr>
          <a:xfrm>
            <a:off x="8108115" y="176829"/>
            <a:ext cx="824970" cy="795591"/>
          </a:xfrm>
          <a:prstGeom prst="rect">
            <a:avLst/>
          </a:prstGeom>
          <a:noFill/>
          <a:ln>
            <a:noFill/>
          </a:ln>
        </p:spPr>
      </p:pic>
      <p:pic>
        <p:nvPicPr>
          <p:cNvPr id="4" name="Picture 3">
            <a:extLst>
              <a:ext uri="{FF2B5EF4-FFF2-40B4-BE49-F238E27FC236}">
                <a16:creationId xmlns:a16="http://schemas.microsoft.com/office/drawing/2014/main" id="{C7C51263-AC81-8983-C73F-C8CE15C15C3A}"/>
              </a:ext>
            </a:extLst>
          </p:cNvPr>
          <p:cNvPicPr>
            <a:picLocks noChangeAspect="1"/>
          </p:cNvPicPr>
          <p:nvPr/>
        </p:nvPicPr>
        <p:blipFill>
          <a:blip r:embed="rId4"/>
          <a:stretch>
            <a:fillRect/>
          </a:stretch>
        </p:blipFill>
        <p:spPr>
          <a:xfrm>
            <a:off x="0" y="1693068"/>
            <a:ext cx="9144000" cy="1757363"/>
          </a:xfrm>
          <a:prstGeom prst="rect">
            <a:avLst/>
          </a:prstGeom>
        </p:spPr>
      </p:pic>
    </p:spTree>
    <p:extLst>
      <p:ext uri="{BB962C8B-B14F-4D97-AF65-F5344CB8AC3E}">
        <p14:creationId xmlns:p14="http://schemas.microsoft.com/office/powerpoint/2010/main" val="66646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
          <a:extLst>
            <a:ext uri="{FF2B5EF4-FFF2-40B4-BE49-F238E27FC236}">
              <a16:creationId xmlns:a16="http://schemas.microsoft.com/office/drawing/2014/main" id="{38F3CDBE-4AE6-2DA4-206D-1DEE835234DF}"/>
            </a:ext>
          </a:extLst>
        </p:cNvPr>
        <p:cNvGrpSpPr/>
        <p:nvPr/>
      </p:nvGrpSpPr>
      <p:grpSpPr>
        <a:xfrm>
          <a:off x="0" y="0"/>
          <a:ext cx="0" cy="0"/>
          <a:chOff x="0" y="0"/>
          <a:chExt cx="0" cy="0"/>
        </a:xfrm>
      </p:grpSpPr>
      <p:sp>
        <p:nvSpPr>
          <p:cNvPr id="137" name="Google Shape;137;p1">
            <a:extLst>
              <a:ext uri="{FF2B5EF4-FFF2-40B4-BE49-F238E27FC236}">
                <a16:creationId xmlns:a16="http://schemas.microsoft.com/office/drawing/2014/main" id="{DAB25840-62F2-2CE4-8C04-4A62EC34B9B9}"/>
              </a:ext>
            </a:extLst>
          </p:cNvPr>
          <p:cNvSpPr txBox="1">
            <a:spLocks noGrp="1"/>
          </p:cNvSpPr>
          <p:nvPr>
            <p:ph type="title"/>
          </p:nvPr>
        </p:nvSpPr>
        <p:spPr>
          <a:xfrm>
            <a:off x="1004678" y="238294"/>
            <a:ext cx="7039535" cy="67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US" sz="2400" b="1" dirty="0">
                <a:solidFill>
                  <a:schemeClr val="dk1"/>
                </a:solidFill>
              </a:rPr>
              <a:t>ACTIVITY DIAGRAM</a:t>
            </a:r>
            <a:endParaRPr b="1" dirty="0">
              <a:solidFill>
                <a:schemeClr val="dk1"/>
              </a:solidFill>
            </a:endParaRPr>
          </a:p>
        </p:txBody>
      </p:sp>
      <p:pic>
        <p:nvPicPr>
          <p:cNvPr id="138" name="Google Shape;138;p1">
            <a:extLst>
              <a:ext uri="{FF2B5EF4-FFF2-40B4-BE49-F238E27FC236}">
                <a16:creationId xmlns:a16="http://schemas.microsoft.com/office/drawing/2014/main" id="{83FCD91F-E204-87D5-9150-73FB0FFBD550}"/>
              </a:ext>
            </a:extLst>
          </p:cNvPr>
          <p:cNvPicPr preferRelativeResize="0"/>
          <p:nvPr/>
        </p:nvPicPr>
        <p:blipFill rotWithShape="1">
          <a:blip r:embed="rId2">
            <a:alphaModFix/>
          </a:blip>
          <a:srcRect/>
          <a:stretch/>
        </p:blipFill>
        <p:spPr>
          <a:xfrm>
            <a:off x="242121" y="115365"/>
            <a:ext cx="762558" cy="762395"/>
          </a:xfrm>
          <a:prstGeom prst="rect">
            <a:avLst/>
          </a:prstGeom>
          <a:noFill/>
          <a:ln>
            <a:noFill/>
          </a:ln>
        </p:spPr>
      </p:pic>
      <p:pic>
        <p:nvPicPr>
          <p:cNvPr id="139" name="Google Shape;139;p1">
            <a:extLst>
              <a:ext uri="{FF2B5EF4-FFF2-40B4-BE49-F238E27FC236}">
                <a16:creationId xmlns:a16="http://schemas.microsoft.com/office/drawing/2014/main" id="{C5CEAD16-578F-CA9A-F166-823589E5FF0B}"/>
              </a:ext>
            </a:extLst>
          </p:cNvPr>
          <p:cNvPicPr preferRelativeResize="0"/>
          <p:nvPr/>
        </p:nvPicPr>
        <p:blipFill rotWithShape="1">
          <a:blip r:embed="rId3">
            <a:alphaModFix/>
          </a:blip>
          <a:srcRect/>
          <a:stretch/>
        </p:blipFill>
        <p:spPr>
          <a:xfrm>
            <a:off x="8108115" y="176829"/>
            <a:ext cx="824970" cy="795591"/>
          </a:xfrm>
          <a:prstGeom prst="rect">
            <a:avLst/>
          </a:prstGeom>
          <a:noFill/>
          <a:ln>
            <a:noFill/>
          </a:ln>
        </p:spPr>
      </p:pic>
      <p:pic>
        <p:nvPicPr>
          <p:cNvPr id="4" name="Picture 3">
            <a:extLst>
              <a:ext uri="{FF2B5EF4-FFF2-40B4-BE49-F238E27FC236}">
                <a16:creationId xmlns:a16="http://schemas.microsoft.com/office/drawing/2014/main" id="{A25F1E43-84DB-4604-5431-998AEB02FDFA}"/>
              </a:ext>
            </a:extLst>
          </p:cNvPr>
          <p:cNvPicPr>
            <a:picLocks noChangeAspect="1"/>
          </p:cNvPicPr>
          <p:nvPr/>
        </p:nvPicPr>
        <p:blipFill>
          <a:blip r:embed="rId4"/>
          <a:stretch>
            <a:fillRect/>
          </a:stretch>
        </p:blipFill>
        <p:spPr>
          <a:xfrm>
            <a:off x="3025698" y="758526"/>
            <a:ext cx="2590113" cy="4377591"/>
          </a:xfrm>
          <a:prstGeom prst="rect">
            <a:avLst/>
          </a:prstGeom>
        </p:spPr>
      </p:pic>
    </p:spTree>
    <p:extLst>
      <p:ext uri="{BB962C8B-B14F-4D97-AF65-F5344CB8AC3E}">
        <p14:creationId xmlns:p14="http://schemas.microsoft.com/office/powerpoint/2010/main" val="21290173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a:extLst>
            <a:ext uri="{FF2B5EF4-FFF2-40B4-BE49-F238E27FC236}">
              <a16:creationId xmlns:a16="http://schemas.microsoft.com/office/drawing/2014/main" id="{98215152-9E64-A485-6BB0-0657C1E2721E}"/>
            </a:ext>
          </a:extLst>
        </p:cNvPr>
        <p:cNvGrpSpPr/>
        <p:nvPr/>
      </p:nvGrpSpPr>
      <p:grpSpPr>
        <a:xfrm>
          <a:off x="0" y="0"/>
          <a:ext cx="0" cy="0"/>
          <a:chOff x="0" y="0"/>
          <a:chExt cx="0" cy="0"/>
        </a:xfrm>
      </p:grpSpPr>
      <p:sp>
        <p:nvSpPr>
          <p:cNvPr id="137" name="Google Shape;137;p1">
            <a:extLst>
              <a:ext uri="{FF2B5EF4-FFF2-40B4-BE49-F238E27FC236}">
                <a16:creationId xmlns:a16="http://schemas.microsoft.com/office/drawing/2014/main" id="{8EC85C5A-37D2-B6CF-D3DC-7A1C8A44FFC3}"/>
              </a:ext>
            </a:extLst>
          </p:cNvPr>
          <p:cNvSpPr txBox="1">
            <a:spLocks noGrp="1"/>
          </p:cNvSpPr>
          <p:nvPr>
            <p:ph type="title"/>
          </p:nvPr>
        </p:nvSpPr>
        <p:spPr>
          <a:xfrm>
            <a:off x="1004678" y="238294"/>
            <a:ext cx="7039535" cy="67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US" sz="2400" b="1" dirty="0"/>
              <a:t>CLASS </a:t>
            </a:r>
            <a:r>
              <a:rPr lang="en-US" sz="2400" b="1" dirty="0">
                <a:solidFill>
                  <a:schemeClr val="dk1"/>
                </a:solidFill>
              </a:rPr>
              <a:t>DIAGRAM</a:t>
            </a:r>
            <a:endParaRPr b="1" dirty="0">
              <a:solidFill>
                <a:schemeClr val="dk1"/>
              </a:solidFill>
            </a:endParaRPr>
          </a:p>
        </p:txBody>
      </p:sp>
      <p:pic>
        <p:nvPicPr>
          <p:cNvPr id="138" name="Google Shape;138;p1">
            <a:extLst>
              <a:ext uri="{FF2B5EF4-FFF2-40B4-BE49-F238E27FC236}">
                <a16:creationId xmlns:a16="http://schemas.microsoft.com/office/drawing/2014/main" id="{7A4A2546-B31C-67BA-3F47-0C11AA98A779}"/>
              </a:ext>
            </a:extLst>
          </p:cNvPr>
          <p:cNvPicPr preferRelativeResize="0"/>
          <p:nvPr/>
        </p:nvPicPr>
        <p:blipFill rotWithShape="1">
          <a:blip r:embed="rId2">
            <a:alphaModFix/>
          </a:blip>
          <a:srcRect/>
          <a:stretch/>
        </p:blipFill>
        <p:spPr>
          <a:xfrm>
            <a:off x="242121" y="115365"/>
            <a:ext cx="762558" cy="762395"/>
          </a:xfrm>
          <a:prstGeom prst="rect">
            <a:avLst/>
          </a:prstGeom>
          <a:noFill/>
          <a:ln>
            <a:noFill/>
          </a:ln>
        </p:spPr>
      </p:pic>
      <p:pic>
        <p:nvPicPr>
          <p:cNvPr id="139" name="Google Shape;139;p1">
            <a:extLst>
              <a:ext uri="{FF2B5EF4-FFF2-40B4-BE49-F238E27FC236}">
                <a16:creationId xmlns:a16="http://schemas.microsoft.com/office/drawing/2014/main" id="{A9FBED6E-5C61-F8C8-44B6-348328FBA11D}"/>
              </a:ext>
            </a:extLst>
          </p:cNvPr>
          <p:cNvPicPr preferRelativeResize="0"/>
          <p:nvPr/>
        </p:nvPicPr>
        <p:blipFill rotWithShape="1">
          <a:blip r:embed="rId3">
            <a:alphaModFix/>
          </a:blip>
          <a:srcRect/>
          <a:stretch/>
        </p:blipFill>
        <p:spPr>
          <a:xfrm>
            <a:off x="8108115" y="176829"/>
            <a:ext cx="824970" cy="795591"/>
          </a:xfrm>
          <a:prstGeom prst="rect">
            <a:avLst/>
          </a:prstGeom>
          <a:noFill/>
          <a:ln>
            <a:noFill/>
          </a:ln>
        </p:spPr>
      </p:pic>
      <p:pic>
        <p:nvPicPr>
          <p:cNvPr id="3" name="Picture 2">
            <a:extLst>
              <a:ext uri="{FF2B5EF4-FFF2-40B4-BE49-F238E27FC236}">
                <a16:creationId xmlns:a16="http://schemas.microsoft.com/office/drawing/2014/main" id="{DF3A8A41-757E-3270-7E4A-B5997ECAACB3}"/>
              </a:ext>
            </a:extLst>
          </p:cNvPr>
          <p:cNvPicPr>
            <a:picLocks noChangeAspect="1"/>
          </p:cNvPicPr>
          <p:nvPr/>
        </p:nvPicPr>
        <p:blipFill>
          <a:blip r:embed="rId4"/>
          <a:stretch>
            <a:fillRect/>
          </a:stretch>
        </p:blipFill>
        <p:spPr>
          <a:xfrm>
            <a:off x="1311691" y="790186"/>
            <a:ext cx="6181930" cy="3934370"/>
          </a:xfrm>
          <a:prstGeom prst="rect">
            <a:avLst/>
          </a:prstGeom>
        </p:spPr>
      </p:pic>
    </p:spTree>
    <p:extLst>
      <p:ext uri="{BB962C8B-B14F-4D97-AF65-F5344CB8AC3E}">
        <p14:creationId xmlns:p14="http://schemas.microsoft.com/office/powerpoint/2010/main" val="199863460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TotalTime>
  <Words>421</Words>
  <Application>Microsoft Office PowerPoint</Application>
  <PresentationFormat>On-screen Show (16:9)</PresentationFormat>
  <Paragraphs>64</Paragraphs>
  <Slides>24</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Times New Roman</vt:lpstr>
      <vt:lpstr>Simple Light</vt:lpstr>
      <vt:lpstr>PowerPoint Presentation</vt:lpstr>
      <vt:lpstr>PowerPoint Presentation</vt:lpstr>
      <vt:lpstr>PROBLEM IDENTIFICATION</vt:lpstr>
      <vt:lpstr>ARCHITECTURE DIAGRAM</vt:lpstr>
      <vt:lpstr>PowerPoint Presentation</vt:lpstr>
      <vt:lpstr>PowerPoint Presentation</vt:lpstr>
      <vt:lpstr>USE CASE DIAGRAM</vt:lpstr>
      <vt:lpstr>ACTIVITY DIAGRAM</vt:lpstr>
      <vt:lpstr>CLASS DIAGRAM</vt:lpstr>
      <vt:lpstr>SEQUENCE DIAGRAM</vt:lpstr>
      <vt:lpstr>STATE MACHINE DIAGRAM</vt:lpstr>
      <vt:lpstr>COMPONENT DIAGRAM</vt:lpstr>
      <vt:lpstr>DEPLOYMENT DIAGRAM</vt:lpstr>
      <vt:lpstr>PACKAGE DIAGRAM</vt:lpstr>
      <vt:lpstr>                                   OUTPUT</vt:lpstr>
      <vt:lpstr>                                   OUTPUT</vt:lpstr>
      <vt:lpstr>                                   OUTPUT</vt:lpstr>
      <vt:lpstr>                                   OUTPUT</vt:lpstr>
      <vt:lpstr>                                   OUTPUT</vt:lpstr>
      <vt:lpstr>                                   OUTPUT</vt:lpstr>
      <vt:lpstr>                                   OUTPUT</vt:lpstr>
      <vt:lpstr>                                   OUTPUT</vt:lpstr>
      <vt:lpstr>                                   OUTPUT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vishalini vengades</dc:creator>
  <cp:lastModifiedBy>VISHALINI VENGADESWARAN</cp:lastModifiedBy>
  <cp:revision>4</cp:revision>
  <dcterms:modified xsi:type="dcterms:W3CDTF">2025-12-10T14:22:23Z</dcterms:modified>
</cp:coreProperties>
</file>